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34"/>
  </p:notesMasterIdLst>
  <p:sldIdLst>
    <p:sldId id="256" r:id="rId2"/>
    <p:sldId id="257" r:id="rId3"/>
    <p:sldId id="259" r:id="rId4"/>
    <p:sldId id="277" r:id="rId5"/>
    <p:sldId id="284" r:id="rId6"/>
    <p:sldId id="302" r:id="rId7"/>
    <p:sldId id="303" r:id="rId8"/>
    <p:sldId id="304" r:id="rId9"/>
    <p:sldId id="301" r:id="rId10"/>
    <p:sldId id="278" r:id="rId11"/>
    <p:sldId id="274" r:id="rId12"/>
    <p:sldId id="281" r:id="rId13"/>
    <p:sldId id="258" r:id="rId14"/>
    <p:sldId id="279" r:id="rId15"/>
    <p:sldId id="272" r:id="rId16"/>
    <p:sldId id="286" r:id="rId17"/>
    <p:sldId id="293" r:id="rId18"/>
    <p:sldId id="287" r:id="rId19"/>
    <p:sldId id="290" r:id="rId20"/>
    <p:sldId id="294" r:id="rId21"/>
    <p:sldId id="289" r:id="rId22"/>
    <p:sldId id="291" r:id="rId23"/>
    <p:sldId id="295" r:id="rId24"/>
    <p:sldId id="297" r:id="rId25"/>
    <p:sldId id="298" r:id="rId26"/>
    <p:sldId id="305" r:id="rId27"/>
    <p:sldId id="299" r:id="rId28"/>
    <p:sldId id="300" r:id="rId29"/>
    <p:sldId id="282" r:id="rId30"/>
    <p:sldId id="267" r:id="rId31"/>
    <p:sldId id="271" r:id="rId32"/>
    <p:sldId id="270" r:id="rId33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602"/>
    <a:srgbClr val="585858"/>
    <a:srgbClr val="FDDA9B"/>
    <a:srgbClr val="FDE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74" autoAdjust="0"/>
  </p:normalViewPr>
  <p:slideViewPr>
    <p:cSldViewPr>
      <p:cViewPr varScale="1">
        <p:scale>
          <a:sx n="87" d="100"/>
          <a:sy n="87" d="100"/>
        </p:scale>
        <p:origin x="528" y="5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122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5E2C1-B94D-44CB-9EEA-E56D45302BB3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760CC-0EAC-43E4-98FB-B3FAAB02F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94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많은 시간을 반복적인 일을 하며 보내고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60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우리 팀프로젝트다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6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76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27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364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99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85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09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69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85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상공회의소에서 조사한 평균 직장인의 노동시간</a:t>
            </a:r>
            <a:endParaRPr lang="en-US" altLang="ko-KR" dirty="0"/>
          </a:p>
          <a:p>
            <a:r>
              <a:rPr lang="en-US" altLang="ko-KR" dirty="0"/>
              <a:t>36% </a:t>
            </a:r>
            <a:r>
              <a:rPr lang="ko-KR" altLang="en-US" dirty="0"/>
              <a:t>반복되는 업무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583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13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상공회의소에서 조사한 평균 직장인의 노동시간</a:t>
            </a:r>
            <a:endParaRPr lang="en-US" altLang="ko-KR" dirty="0"/>
          </a:p>
          <a:p>
            <a:r>
              <a:rPr lang="en-US" altLang="ko-KR" dirty="0"/>
              <a:t>36% </a:t>
            </a:r>
            <a:r>
              <a:rPr lang="ko-KR" altLang="en-US" dirty="0"/>
              <a:t>반복되는 업무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7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상공회의소에서 조사한 평균 직장인의 노동시간</a:t>
            </a:r>
            <a:endParaRPr lang="en-US" altLang="ko-KR" dirty="0"/>
          </a:p>
          <a:p>
            <a:r>
              <a:rPr lang="en-US" altLang="ko-KR" dirty="0"/>
              <a:t>36% </a:t>
            </a:r>
            <a:r>
              <a:rPr lang="ko-KR" altLang="en-US" dirty="0"/>
              <a:t>반복되는 업무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상공회의소에서 조사한 평균 직장인의 노동시간</a:t>
            </a:r>
            <a:endParaRPr lang="en-US" altLang="ko-KR" dirty="0"/>
          </a:p>
          <a:p>
            <a:r>
              <a:rPr lang="en-US" altLang="ko-KR" dirty="0"/>
              <a:t>36% </a:t>
            </a:r>
            <a:r>
              <a:rPr lang="ko-KR" altLang="en-US" dirty="0"/>
              <a:t>반복되는 업무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8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상공회의소에서 조사한 평균 직장인의 노동시간</a:t>
            </a:r>
            <a:endParaRPr lang="en-US" altLang="ko-KR" dirty="0"/>
          </a:p>
          <a:p>
            <a:r>
              <a:rPr lang="en-US" altLang="ko-KR" dirty="0"/>
              <a:t>36% </a:t>
            </a:r>
            <a:r>
              <a:rPr lang="ko-KR" altLang="en-US" dirty="0"/>
              <a:t>반복되는 업무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740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상공회의소에서 조사한 평균 직장인의 노동시간</a:t>
            </a:r>
            <a:endParaRPr lang="en-US" altLang="ko-KR" dirty="0"/>
          </a:p>
          <a:p>
            <a:r>
              <a:rPr lang="en-US" altLang="ko-KR" dirty="0"/>
              <a:t>36% </a:t>
            </a:r>
            <a:r>
              <a:rPr lang="ko-KR" altLang="en-US" dirty="0"/>
              <a:t>반복되는 업무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00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한국경제연구원 기준 평균 </a:t>
            </a:r>
            <a:r>
              <a:rPr lang="ko-KR" altLang="en-US" dirty="0" err="1"/>
              <a:t>임근</a:t>
            </a:r>
            <a:r>
              <a:rPr lang="ko-KR" altLang="en-US" dirty="0"/>
              <a:t> </a:t>
            </a:r>
            <a:r>
              <a:rPr lang="en-US" altLang="ko-KR" dirty="0"/>
              <a:t>3420 </a:t>
            </a:r>
            <a:r>
              <a:rPr lang="ko-KR" altLang="en-US" dirty="0"/>
              <a:t>대기업기준 </a:t>
            </a:r>
            <a:r>
              <a:rPr lang="en-US" altLang="ko-KR" dirty="0"/>
              <a:t>6460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86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한국경제연구원 기준 평균 </a:t>
            </a:r>
            <a:r>
              <a:rPr lang="ko-KR" altLang="en-US" dirty="0" err="1"/>
              <a:t>임근</a:t>
            </a:r>
            <a:r>
              <a:rPr lang="ko-KR" altLang="en-US" dirty="0"/>
              <a:t> </a:t>
            </a:r>
            <a:r>
              <a:rPr lang="en-US" altLang="ko-KR" dirty="0"/>
              <a:t>3420 </a:t>
            </a:r>
            <a:r>
              <a:rPr lang="ko-KR" altLang="en-US" dirty="0"/>
              <a:t>대기업기준 </a:t>
            </a:r>
            <a:r>
              <a:rPr lang="en-US" altLang="ko-KR" dirty="0"/>
              <a:t>6460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760CC-0EAC-43E4-98FB-B3FAAB02FF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866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76E22-2B14-43C6-8A55-0287F298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551C97-0269-4E56-AAC7-DD2812E25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10E9DB-64F6-4401-B75B-863993A1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57D5A-7A34-41F5-A832-36E29228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32EC64-52F1-4137-AFF1-D9CD816A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7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F30CE-20B5-4CC3-ABD9-ED61AA19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745E3B-FBAE-44F3-BABB-72D1E8E0F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F1018-D248-410A-A343-7E19EED6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23739-A800-4A9D-B6F7-EB3A0935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B51EE-610C-4766-82B8-A9CA7F57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30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5FCAD1-041E-4D7D-99CD-262E7206B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C06735-067A-4C8B-9EC5-A65797185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50DA2-AE54-4343-9D17-DE3ACFE87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EFF32-243D-4247-BAA3-FE02046E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C364C-4D7B-46BC-8EFB-F444F253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12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585858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09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D5CE6-0609-426B-9A36-44FD5D98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ED6E0B-51A3-4446-B24E-1E81E7784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6A8E3-9602-4255-923F-07604187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85909-23DA-4AD1-9B13-CC756B08D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0896-FFD8-47F3-AA9B-E3398A7F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1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FB579-43DD-448F-B857-10BD2C2F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E6C62A-3D9F-4E27-8B1A-F2FEB2079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AF5EC2-A975-4E07-8465-443BA540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5ABF6-CDAE-4069-B5A2-9D957B7CF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FA923-90AC-4858-83B7-2DC169EA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8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F10C6-166F-4DF1-837B-B643DE10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1D5E6E-769E-4768-BBE8-CE2198327A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3D65A5-12FB-49E8-BAF0-2B8E372DF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744500-A97E-42EF-8BE7-8F18975CC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8D975B-8D41-414F-9502-F127FB9EB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79E4CB-FAFE-4E8A-B660-DA797DA3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08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9E1C4-D64A-4D91-8C32-A72D91C3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00921B-39D2-4209-95B0-B870C33B8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BDE87-D77B-4D3B-81A2-992B742FA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639EC0-BA60-4A22-B569-F603BC310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9099C1-9112-47D9-8823-026CD6683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5F77F0-93F7-454C-B7AF-5AF16771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0D75EE-DAD9-4498-95C6-6911BCF2D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D6400F-4AF7-494B-8A0C-D13A5B23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7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9F448-B33A-4FDC-B40F-124BBB8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4EAEE2-DF88-46E3-8405-9B1EDE30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44111A-01F5-4319-9E7B-D0F0A53F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3F15E7-E75E-42C3-AE87-6DE6739A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95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8BEB78-64B5-46B8-9B3E-31192783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2CA75F-A060-4863-A04C-B0C5C13B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74B84A-F730-493E-8EC4-3B1C7AEB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52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41CEF-F2B5-49F0-81B7-A1B1FBDB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B94F8-6010-4760-9654-BF39A4021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302EBE-712F-41C5-A40E-9070DC223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CE423A-9E4B-45D8-A34E-4C565B6F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C66703-1658-44D2-BAF1-A3C1D863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6D3324-E564-4413-BCCA-770A4C89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4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48985-0E3A-4095-9ECE-C78EED4A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498752-52BD-4FF7-BDC5-AD4FCE0AE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1B07A2-D0C9-4377-BAEF-42427244F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97A66-92F6-4DBB-9A0C-E9494E96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FED420-CD4D-40C4-9846-F1CDAF91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71CCEC-42BD-48AC-9955-5F2EB6B9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478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8F1A3F-F568-4E8B-B30D-62311934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27B65D-68DA-41E4-847A-713955C5D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A3B06-673E-4DD0-B755-7709FF6EE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CABB7C-2B68-4004-AAB5-015F135E7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C1C15-E678-4A50-BE3C-FF11AE8F5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4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8FA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5" y="0"/>
            <a:ext cx="12185904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4904" y="482598"/>
            <a:ext cx="9476740" cy="6375400"/>
          </a:xfrm>
          <a:custGeom>
            <a:avLst/>
            <a:gdLst/>
            <a:ahLst/>
            <a:cxnLst/>
            <a:rect l="l" t="t" r="r" b="b"/>
            <a:pathLst>
              <a:path w="9476740" h="6375400">
                <a:moveTo>
                  <a:pt x="0" y="5943600"/>
                </a:moveTo>
                <a:lnTo>
                  <a:pt x="0" y="6375400"/>
                </a:lnTo>
                <a:lnTo>
                  <a:pt x="8616660" y="6375400"/>
                </a:lnTo>
                <a:lnTo>
                  <a:pt x="8642415" y="6362700"/>
                </a:lnTo>
                <a:lnTo>
                  <a:pt x="8676901" y="6324600"/>
                </a:lnTo>
                <a:lnTo>
                  <a:pt x="8710758" y="6286500"/>
                </a:lnTo>
                <a:lnTo>
                  <a:pt x="8743979" y="6261100"/>
                </a:lnTo>
                <a:lnTo>
                  <a:pt x="8776557" y="6223000"/>
                </a:lnTo>
                <a:lnTo>
                  <a:pt x="8808485" y="6184900"/>
                </a:lnTo>
                <a:lnTo>
                  <a:pt x="8839757" y="6146800"/>
                </a:lnTo>
                <a:lnTo>
                  <a:pt x="8870367" y="6108700"/>
                </a:lnTo>
                <a:lnTo>
                  <a:pt x="8900307" y="6083300"/>
                </a:lnTo>
                <a:lnTo>
                  <a:pt x="8910062" y="6070600"/>
                </a:lnTo>
                <a:lnTo>
                  <a:pt x="238594" y="6070600"/>
                </a:lnTo>
                <a:lnTo>
                  <a:pt x="194971" y="6057900"/>
                </a:lnTo>
                <a:lnTo>
                  <a:pt x="152096" y="6032500"/>
                </a:lnTo>
                <a:lnTo>
                  <a:pt x="110000" y="6007100"/>
                </a:lnTo>
                <a:lnTo>
                  <a:pt x="68716" y="5994400"/>
                </a:lnTo>
                <a:lnTo>
                  <a:pt x="28272" y="5969000"/>
                </a:lnTo>
                <a:lnTo>
                  <a:pt x="0" y="5943600"/>
                </a:lnTo>
                <a:close/>
              </a:path>
              <a:path w="9476740" h="6375400">
                <a:moveTo>
                  <a:pt x="1411605" y="3581400"/>
                </a:moveTo>
                <a:lnTo>
                  <a:pt x="1068260" y="3581400"/>
                </a:lnTo>
                <a:lnTo>
                  <a:pt x="1018738" y="3594100"/>
                </a:lnTo>
                <a:lnTo>
                  <a:pt x="921553" y="3594100"/>
                </a:lnTo>
                <a:lnTo>
                  <a:pt x="873929" y="3606800"/>
                </a:lnTo>
                <a:lnTo>
                  <a:pt x="826977" y="3606800"/>
                </a:lnTo>
                <a:lnTo>
                  <a:pt x="780717" y="3619500"/>
                </a:lnTo>
                <a:lnTo>
                  <a:pt x="602997" y="3670300"/>
                </a:lnTo>
                <a:lnTo>
                  <a:pt x="560496" y="3695700"/>
                </a:lnTo>
                <a:lnTo>
                  <a:pt x="477948" y="3721100"/>
                </a:lnTo>
                <a:lnTo>
                  <a:pt x="437941" y="3746500"/>
                </a:lnTo>
                <a:lnTo>
                  <a:pt x="398805" y="3771900"/>
                </a:lnTo>
                <a:lnTo>
                  <a:pt x="360560" y="3784600"/>
                </a:lnTo>
                <a:lnTo>
                  <a:pt x="323226" y="3810000"/>
                </a:lnTo>
                <a:lnTo>
                  <a:pt x="286823" y="3835400"/>
                </a:lnTo>
                <a:lnTo>
                  <a:pt x="251370" y="3860800"/>
                </a:lnTo>
                <a:lnTo>
                  <a:pt x="216888" y="3886200"/>
                </a:lnTo>
                <a:lnTo>
                  <a:pt x="183396" y="3924300"/>
                </a:lnTo>
                <a:lnTo>
                  <a:pt x="150915" y="3949700"/>
                </a:lnTo>
                <a:lnTo>
                  <a:pt x="119464" y="3975100"/>
                </a:lnTo>
                <a:lnTo>
                  <a:pt x="89063" y="4013200"/>
                </a:lnTo>
                <a:lnTo>
                  <a:pt x="59731" y="4038600"/>
                </a:lnTo>
                <a:lnTo>
                  <a:pt x="31490" y="4076700"/>
                </a:lnTo>
                <a:lnTo>
                  <a:pt x="4359" y="4114800"/>
                </a:lnTo>
                <a:lnTo>
                  <a:pt x="0" y="4114800"/>
                </a:lnTo>
                <a:lnTo>
                  <a:pt x="0" y="5842000"/>
                </a:lnTo>
                <a:lnTo>
                  <a:pt x="19052" y="5867400"/>
                </a:lnTo>
                <a:lnTo>
                  <a:pt x="50991" y="5892800"/>
                </a:lnTo>
                <a:lnTo>
                  <a:pt x="84758" y="5930900"/>
                </a:lnTo>
                <a:lnTo>
                  <a:pt x="120376" y="5969000"/>
                </a:lnTo>
                <a:lnTo>
                  <a:pt x="157872" y="6007100"/>
                </a:lnTo>
                <a:lnTo>
                  <a:pt x="197269" y="6045200"/>
                </a:lnTo>
                <a:lnTo>
                  <a:pt x="238594" y="6070600"/>
                </a:lnTo>
                <a:lnTo>
                  <a:pt x="8910062" y="6070600"/>
                </a:lnTo>
                <a:lnTo>
                  <a:pt x="8958152" y="6007100"/>
                </a:lnTo>
                <a:lnTo>
                  <a:pt x="8986043" y="5969000"/>
                </a:lnTo>
                <a:lnTo>
                  <a:pt x="9013239" y="5930900"/>
                </a:lnTo>
                <a:lnTo>
                  <a:pt x="9039731" y="5892800"/>
                </a:lnTo>
                <a:lnTo>
                  <a:pt x="9065513" y="5842000"/>
                </a:lnTo>
                <a:lnTo>
                  <a:pt x="9090579" y="5803900"/>
                </a:lnTo>
                <a:lnTo>
                  <a:pt x="9114922" y="5765800"/>
                </a:lnTo>
                <a:lnTo>
                  <a:pt x="9138535" y="5727700"/>
                </a:lnTo>
                <a:lnTo>
                  <a:pt x="9161412" y="5689600"/>
                </a:lnTo>
                <a:lnTo>
                  <a:pt x="9183546" y="5638800"/>
                </a:lnTo>
                <a:lnTo>
                  <a:pt x="9204930" y="5600700"/>
                </a:lnTo>
                <a:lnTo>
                  <a:pt x="9225557" y="5562600"/>
                </a:lnTo>
                <a:lnTo>
                  <a:pt x="9245421" y="5511800"/>
                </a:lnTo>
                <a:lnTo>
                  <a:pt x="9264515" y="5473700"/>
                </a:lnTo>
                <a:lnTo>
                  <a:pt x="9282832" y="5435600"/>
                </a:lnTo>
                <a:lnTo>
                  <a:pt x="9300366" y="5384800"/>
                </a:lnTo>
                <a:lnTo>
                  <a:pt x="9317110" y="5346700"/>
                </a:lnTo>
                <a:lnTo>
                  <a:pt x="9333057" y="5295900"/>
                </a:lnTo>
                <a:lnTo>
                  <a:pt x="9348201" y="5257800"/>
                </a:lnTo>
                <a:lnTo>
                  <a:pt x="9362535" y="5207000"/>
                </a:lnTo>
                <a:lnTo>
                  <a:pt x="9376052" y="5168900"/>
                </a:lnTo>
                <a:lnTo>
                  <a:pt x="9388745" y="5118100"/>
                </a:lnTo>
                <a:lnTo>
                  <a:pt x="9400608" y="5067300"/>
                </a:lnTo>
                <a:lnTo>
                  <a:pt x="9411634" y="5029200"/>
                </a:lnTo>
                <a:lnTo>
                  <a:pt x="9421817" y="4978400"/>
                </a:lnTo>
                <a:lnTo>
                  <a:pt x="9431149" y="4940300"/>
                </a:lnTo>
                <a:lnTo>
                  <a:pt x="9439624" y="4889500"/>
                </a:lnTo>
                <a:lnTo>
                  <a:pt x="9447236" y="4838700"/>
                </a:lnTo>
                <a:lnTo>
                  <a:pt x="9453977" y="4800600"/>
                </a:lnTo>
                <a:lnTo>
                  <a:pt x="9459841" y="4749800"/>
                </a:lnTo>
                <a:lnTo>
                  <a:pt x="9464821" y="4699000"/>
                </a:lnTo>
                <a:lnTo>
                  <a:pt x="9468911" y="4648200"/>
                </a:lnTo>
                <a:lnTo>
                  <a:pt x="9472104" y="4610100"/>
                </a:lnTo>
                <a:lnTo>
                  <a:pt x="9474392" y="4559300"/>
                </a:lnTo>
                <a:lnTo>
                  <a:pt x="9475771" y="4508500"/>
                </a:lnTo>
                <a:lnTo>
                  <a:pt x="9476232" y="4470400"/>
                </a:lnTo>
                <a:lnTo>
                  <a:pt x="9475798" y="4419600"/>
                </a:lnTo>
                <a:lnTo>
                  <a:pt x="9474503" y="4368800"/>
                </a:lnTo>
                <a:lnTo>
                  <a:pt x="9472354" y="4318000"/>
                </a:lnTo>
                <a:lnTo>
                  <a:pt x="9469358" y="4267200"/>
                </a:lnTo>
                <a:lnTo>
                  <a:pt x="9465521" y="4229100"/>
                </a:lnTo>
                <a:lnTo>
                  <a:pt x="9460852" y="4178300"/>
                </a:lnTo>
                <a:lnTo>
                  <a:pt x="9455358" y="4127500"/>
                </a:lnTo>
                <a:lnTo>
                  <a:pt x="9449045" y="4076700"/>
                </a:lnTo>
                <a:lnTo>
                  <a:pt x="9441922" y="4038600"/>
                </a:lnTo>
                <a:lnTo>
                  <a:pt x="9433995" y="3987800"/>
                </a:lnTo>
                <a:lnTo>
                  <a:pt x="9425271" y="3937000"/>
                </a:lnTo>
                <a:lnTo>
                  <a:pt x="9415758" y="3898900"/>
                </a:lnTo>
                <a:lnTo>
                  <a:pt x="9405463" y="3848100"/>
                </a:lnTo>
                <a:lnTo>
                  <a:pt x="9394393" y="3810000"/>
                </a:lnTo>
                <a:lnTo>
                  <a:pt x="9382556" y="3759200"/>
                </a:lnTo>
                <a:lnTo>
                  <a:pt x="9374158" y="3733800"/>
                </a:lnTo>
                <a:lnTo>
                  <a:pt x="1924812" y="3733800"/>
                </a:lnTo>
                <a:lnTo>
                  <a:pt x="1411605" y="3581400"/>
                </a:lnTo>
                <a:close/>
              </a:path>
              <a:path w="9476740" h="6375400">
                <a:moveTo>
                  <a:pt x="4393078" y="1193800"/>
                </a:moveTo>
                <a:lnTo>
                  <a:pt x="3703513" y="1193800"/>
                </a:lnTo>
                <a:lnTo>
                  <a:pt x="3655549" y="1206500"/>
                </a:lnTo>
                <a:lnTo>
                  <a:pt x="3608029" y="1206500"/>
                </a:lnTo>
                <a:lnTo>
                  <a:pt x="3288623" y="1295400"/>
                </a:lnTo>
                <a:lnTo>
                  <a:pt x="3244996" y="1320800"/>
                </a:lnTo>
                <a:lnTo>
                  <a:pt x="3201898" y="1333500"/>
                </a:lnTo>
                <a:lnTo>
                  <a:pt x="3159338" y="1358900"/>
                </a:lnTo>
                <a:lnTo>
                  <a:pt x="3117326" y="1371600"/>
                </a:lnTo>
                <a:lnTo>
                  <a:pt x="3075871" y="1397000"/>
                </a:lnTo>
                <a:lnTo>
                  <a:pt x="3034982" y="1409700"/>
                </a:lnTo>
                <a:lnTo>
                  <a:pt x="2994669" y="1435100"/>
                </a:lnTo>
                <a:lnTo>
                  <a:pt x="2915807" y="1485900"/>
                </a:lnTo>
                <a:lnTo>
                  <a:pt x="2877277" y="1511300"/>
                </a:lnTo>
                <a:lnTo>
                  <a:pt x="2839361" y="1536700"/>
                </a:lnTo>
                <a:lnTo>
                  <a:pt x="2802067" y="1562100"/>
                </a:lnTo>
                <a:lnTo>
                  <a:pt x="2765405" y="1587500"/>
                </a:lnTo>
                <a:lnTo>
                  <a:pt x="2729384" y="1612900"/>
                </a:lnTo>
                <a:lnTo>
                  <a:pt x="2694015" y="1638300"/>
                </a:lnTo>
                <a:lnTo>
                  <a:pt x="2659305" y="1663700"/>
                </a:lnTo>
                <a:lnTo>
                  <a:pt x="2625265" y="1701800"/>
                </a:lnTo>
                <a:lnTo>
                  <a:pt x="2591903" y="1727200"/>
                </a:lnTo>
                <a:lnTo>
                  <a:pt x="2559230" y="1765300"/>
                </a:lnTo>
                <a:lnTo>
                  <a:pt x="2527255" y="1790700"/>
                </a:lnTo>
                <a:lnTo>
                  <a:pt x="2495986" y="1828800"/>
                </a:lnTo>
                <a:lnTo>
                  <a:pt x="2465434" y="1854200"/>
                </a:lnTo>
                <a:lnTo>
                  <a:pt x="2435608" y="1892300"/>
                </a:lnTo>
                <a:lnTo>
                  <a:pt x="2406517" y="1930400"/>
                </a:lnTo>
                <a:lnTo>
                  <a:pt x="2378170" y="1955800"/>
                </a:lnTo>
                <a:lnTo>
                  <a:pt x="2350577" y="1993900"/>
                </a:lnTo>
                <a:lnTo>
                  <a:pt x="2323748" y="2032000"/>
                </a:lnTo>
                <a:lnTo>
                  <a:pt x="2297691" y="2070100"/>
                </a:lnTo>
                <a:lnTo>
                  <a:pt x="2272416" y="2108200"/>
                </a:lnTo>
                <a:lnTo>
                  <a:pt x="2247932" y="2146300"/>
                </a:lnTo>
                <a:lnTo>
                  <a:pt x="2224250" y="2184400"/>
                </a:lnTo>
                <a:lnTo>
                  <a:pt x="2201377" y="2222500"/>
                </a:lnTo>
                <a:lnTo>
                  <a:pt x="2179324" y="2260600"/>
                </a:lnTo>
                <a:lnTo>
                  <a:pt x="2158100" y="2298700"/>
                </a:lnTo>
                <a:lnTo>
                  <a:pt x="2137715" y="2336800"/>
                </a:lnTo>
                <a:lnTo>
                  <a:pt x="2118177" y="2387600"/>
                </a:lnTo>
                <a:lnTo>
                  <a:pt x="2099496" y="2425700"/>
                </a:lnTo>
                <a:lnTo>
                  <a:pt x="2081681" y="2463800"/>
                </a:lnTo>
                <a:lnTo>
                  <a:pt x="2064742" y="2514600"/>
                </a:lnTo>
                <a:lnTo>
                  <a:pt x="2048689" y="2552700"/>
                </a:lnTo>
                <a:lnTo>
                  <a:pt x="2033530" y="2590800"/>
                </a:lnTo>
                <a:lnTo>
                  <a:pt x="2019275" y="2641600"/>
                </a:lnTo>
                <a:lnTo>
                  <a:pt x="2005933" y="2679700"/>
                </a:lnTo>
                <a:lnTo>
                  <a:pt x="1993514" y="2730500"/>
                </a:lnTo>
                <a:lnTo>
                  <a:pt x="1982027" y="2768600"/>
                </a:lnTo>
                <a:lnTo>
                  <a:pt x="1971481" y="2819400"/>
                </a:lnTo>
                <a:lnTo>
                  <a:pt x="1961887" y="2870200"/>
                </a:lnTo>
                <a:lnTo>
                  <a:pt x="1953252" y="2908300"/>
                </a:lnTo>
                <a:lnTo>
                  <a:pt x="1945587" y="2959100"/>
                </a:lnTo>
                <a:lnTo>
                  <a:pt x="1938902" y="3009900"/>
                </a:lnTo>
                <a:lnTo>
                  <a:pt x="1933204" y="3048000"/>
                </a:lnTo>
                <a:lnTo>
                  <a:pt x="1928504" y="3098800"/>
                </a:lnTo>
                <a:lnTo>
                  <a:pt x="1924812" y="3149600"/>
                </a:lnTo>
                <a:lnTo>
                  <a:pt x="1924812" y="3733800"/>
                </a:lnTo>
                <a:lnTo>
                  <a:pt x="9374158" y="3733800"/>
                </a:lnTo>
                <a:lnTo>
                  <a:pt x="9369959" y="3721100"/>
                </a:lnTo>
                <a:lnTo>
                  <a:pt x="9356608" y="3670300"/>
                </a:lnTo>
                <a:lnTo>
                  <a:pt x="9342512" y="3632200"/>
                </a:lnTo>
                <a:lnTo>
                  <a:pt x="9327677" y="3581400"/>
                </a:lnTo>
                <a:lnTo>
                  <a:pt x="9312111" y="3543300"/>
                </a:lnTo>
                <a:lnTo>
                  <a:pt x="9295820" y="3492500"/>
                </a:lnTo>
                <a:lnTo>
                  <a:pt x="9278813" y="3454400"/>
                </a:lnTo>
                <a:lnTo>
                  <a:pt x="9261096" y="3416300"/>
                </a:lnTo>
                <a:lnTo>
                  <a:pt x="9242677" y="3365500"/>
                </a:lnTo>
                <a:lnTo>
                  <a:pt x="9223563" y="3327400"/>
                </a:lnTo>
                <a:lnTo>
                  <a:pt x="9203761" y="3289300"/>
                </a:lnTo>
                <a:lnTo>
                  <a:pt x="9183278" y="3251200"/>
                </a:lnTo>
                <a:lnTo>
                  <a:pt x="9162122" y="3213100"/>
                </a:lnTo>
                <a:lnTo>
                  <a:pt x="6177026" y="3213100"/>
                </a:lnTo>
                <a:lnTo>
                  <a:pt x="6103747" y="2921000"/>
                </a:lnTo>
                <a:lnTo>
                  <a:pt x="6250432" y="2857500"/>
                </a:lnTo>
                <a:lnTo>
                  <a:pt x="6303978" y="2832100"/>
                </a:lnTo>
                <a:lnTo>
                  <a:pt x="6354976" y="2819400"/>
                </a:lnTo>
                <a:lnTo>
                  <a:pt x="6403935" y="2794000"/>
                </a:lnTo>
                <a:lnTo>
                  <a:pt x="6683414" y="2717800"/>
                </a:lnTo>
                <a:lnTo>
                  <a:pt x="6732373" y="2717800"/>
                </a:lnTo>
                <a:lnTo>
                  <a:pt x="6783371" y="2705100"/>
                </a:lnTo>
                <a:lnTo>
                  <a:pt x="8809225" y="2705100"/>
                </a:lnTo>
                <a:lnTo>
                  <a:pt x="8799283" y="2692400"/>
                </a:lnTo>
                <a:lnTo>
                  <a:pt x="8768895" y="2667000"/>
                </a:lnTo>
                <a:lnTo>
                  <a:pt x="8737949" y="2628900"/>
                </a:lnTo>
                <a:lnTo>
                  <a:pt x="8706453" y="2590800"/>
                </a:lnTo>
                <a:lnTo>
                  <a:pt x="8674413" y="2565400"/>
                </a:lnTo>
                <a:lnTo>
                  <a:pt x="8641838" y="2540000"/>
                </a:lnTo>
                <a:lnTo>
                  <a:pt x="8608734" y="2501900"/>
                </a:lnTo>
                <a:lnTo>
                  <a:pt x="8575109" y="2476500"/>
                </a:lnTo>
                <a:lnTo>
                  <a:pt x="8540970" y="2438400"/>
                </a:lnTo>
                <a:lnTo>
                  <a:pt x="8506323" y="2413000"/>
                </a:lnTo>
                <a:lnTo>
                  <a:pt x="8435539" y="2362200"/>
                </a:lnTo>
                <a:lnTo>
                  <a:pt x="8362814" y="2311400"/>
                </a:lnTo>
                <a:lnTo>
                  <a:pt x="8288207" y="2260600"/>
                </a:lnTo>
                <a:lnTo>
                  <a:pt x="8211774" y="2209800"/>
                </a:lnTo>
                <a:lnTo>
                  <a:pt x="8133575" y="2159000"/>
                </a:lnTo>
                <a:lnTo>
                  <a:pt x="8093830" y="2146300"/>
                </a:lnTo>
                <a:lnTo>
                  <a:pt x="8013089" y="2095500"/>
                </a:lnTo>
                <a:lnTo>
                  <a:pt x="7972107" y="2082800"/>
                </a:lnTo>
                <a:lnTo>
                  <a:pt x="7930726" y="2057400"/>
                </a:lnTo>
                <a:lnTo>
                  <a:pt x="7888954" y="2044700"/>
                </a:lnTo>
                <a:lnTo>
                  <a:pt x="7846798" y="2019300"/>
                </a:lnTo>
                <a:lnTo>
                  <a:pt x="7718100" y="1981200"/>
                </a:lnTo>
                <a:lnTo>
                  <a:pt x="7674481" y="1955800"/>
                </a:lnTo>
                <a:lnTo>
                  <a:pt x="7496603" y="1905000"/>
                </a:lnTo>
                <a:lnTo>
                  <a:pt x="6396990" y="1905000"/>
                </a:lnTo>
                <a:lnTo>
                  <a:pt x="6378545" y="1854200"/>
                </a:lnTo>
                <a:lnTo>
                  <a:pt x="6359367" y="1816100"/>
                </a:lnTo>
                <a:lnTo>
                  <a:pt x="6339464" y="1765300"/>
                </a:lnTo>
                <a:lnTo>
                  <a:pt x="6318845" y="1727200"/>
                </a:lnTo>
                <a:lnTo>
                  <a:pt x="6297519" y="1676400"/>
                </a:lnTo>
                <a:lnTo>
                  <a:pt x="6275495" y="1638300"/>
                </a:lnTo>
                <a:lnTo>
                  <a:pt x="6252782" y="1587500"/>
                </a:lnTo>
                <a:lnTo>
                  <a:pt x="6229390" y="1549400"/>
                </a:lnTo>
                <a:lnTo>
                  <a:pt x="6205327" y="1511300"/>
                </a:lnTo>
                <a:lnTo>
                  <a:pt x="6180602" y="1473200"/>
                </a:lnTo>
                <a:lnTo>
                  <a:pt x="6155224" y="1422400"/>
                </a:lnTo>
                <a:lnTo>
                  <a:pt x="6129203" y="1384300"/>
                </a:lnTo>
                <a:lnTo>
                  <a:pt x="6102548" y="1346200"/>
                </a:lnTo>
                <a:lnTo>
                  <a:pt x="6084360" y="1320800"/>
                </a:lnTo>
                <a:lnTo>
                  <a:pt x="4930775" y="1320800"/>
                </a:lnTo>
                <a:lnTo>
                  <a:pt x="4539731" y="1219200"/>
                </a:lnTo>
                <a:lnTo>
                  <a:pt x="4490847" y="1219200"/>
                </a:lnTo>
                <a:lnTo>
                  <a:pt x="4393078" y="1193800"/>
                </a:lnTo>
                <a:close/>
              </a:path>
              <a:path w="9476740" h="6375400">
                <a:moveTo>
                  <a:pt x="4019291" y="12700"/>
                </a:moveTo>
                <a:lnTo>
                  <a:pt x="3342881" y="12700"/>
                </a:lnTo>
                <a:lnTo>
                  <a:pt x="3294897" y="25400"/>
                </a:lnTo>
                <a:lnTo>
                  <a:pt x="3247135" y="25400"/>
                </a:lnTo>
                <a:lnTo>
                  <a:pt x="3152302" y="50800"/>
                </a:lnTo>
                <a:lnTo>
                  <a:pt x="3105246" y="50800"/>
                </a:lnTo>
                <a:lnTo>
                  <a:pt x="2693767" y="165100"/>
                </a:lnTo>
                <a:lnTo>
                  <a:pt x="2649509" y="190500"/>
                </a:lnTo>
                <a:lnTo>
                  <a:pt x="2561954" y="215900"/>
                </a:lnTo>
                <a:lnTo>
                  <a:pt x="2518670" y="241300"/>
                </a:lnTo>
                <a:lnTo>
                  <a:pt x="2475725" y="254000"/>
                </a:lnTo>
                <a:lnTo>
                  <a:pt x="2433124" y="279400"/>
                </a:lnTo>
                <a:lnTo>
                  <a:pt x="2390875" y="292100"/>
                </a:lnTo>
                <a:lnTo>
                  <a:pt x="2266310" y="368300"/>
                </a:lnTo>
                <a:lnTo>
                  <a:pt x="2225538" y="381000"/>
                </a:lnTo>
                <a:lnTo>
                  <a:pt x="2185152" y="406400"/>
                </a:lnTo>
                <a:lnTo>
                  <a:pt x="2066381" y="482600"/>
                </a:lnTo>
                <a:lnTo>
                  <a:pt x="1989257" y="533400"/>
                </a:lnTo>
                <a:lnTo>
                  <a:pt x="1913843" y="584200"/>
                </a:lnTo>
                <a:lnTo>
                  <a:pt x="1876794" y="622300"/>
                </a:lnTo>
                <a:lnTo>
                  <a:pt x="1840194" y="647700"/>
                </a:lnTo>
                <a:lnTo>
                  <a:pt x="1768364" y="698500"/>
                </a:lnTo>
                <a:lnTo>
                  <a:pt x="1733149" y="736600"/>
                </a:lnTo>
                <a:lnTo>
                  <a:pt x="1698409" y="762000"/>
                </a:lnTo>
                <a:lnTo>
                  <a:pt x="1664152" y="800100"/>
                </a:lnTo>
                <a:lnTo>
                  <a:pt x="1630384" y="825500"/>
                </a:lnTo>
                <a:lnTo>
                  <a:pt x="1597112" y="863600"/>
                </a:lnTo>
                <a:lnTo>
                  <a:pt x="1564343" y="889000"/>
                </a:lnTo>
                <a:lnTo>
                  <a:pt x="1532083" y="927100"/>
                </a:lnTo>
                <a:lnTo>
                  <a:pt x="1500341" y="965200"/>
                </a:lnTo>
                <a:lnTo>
                  <a:pt x="1469121" y="990600"/>
                </a:lnTo>
                <a:lnTo>
                  <a:pt x="1438433" y="1028700"/>
                </a:lnTo>
                <a:lnTo>
                  <a:pt x="1408281" y="1066800"/>
                </a:lnTo>
                <a:lnTo>
                  <a:pt x="1378674" y="1104900"/>
                </a:lnTo>
                <a:lnTo>
                  <a:pt x="1349617" y="1130300"/>
                </a:lnTo>
                <a:lnTo>
                  <a:pt x="1321119" y="1168400"/>
                </a:lnTo>
                <a:lnTo>
                  <a:pt x="1293185" y="1206500"/>
                </a:lnTo>
                <a:lnTo>
                  <a:pt x="1265823" y="1244600"/>
                </a:lnTo>
                <a:lnTo>
                  <a:pt x="1239039" y="1282700"/>
                </a:lnTo>
                <a:lnTo>
                  <a:pt x="1212841" y="1320800"/>
                </a:lnTo>
                <a:lnTo>
                  <a:pt x="1187234" y="1358900"/>
                </a:lnTo>
                <a:lnTo>
                  <a:pt x="1162227" y="1397000"/>
                </a:lnTo>
                <a:lnTo>
                  <a:pt x="1137826" y="1435100"/>
                </a:lnTo>
                <a:lnTo>
                  <a:pt x="1114037" y="1485900"/>
                </a:lnTo>
                <a:lnTo>
                  <a:pt x="1090868" y="1524000"/>
                </a:lnTo>
                <a:lnTo>
                  <a:pt x="1068325" y="1562100"/>
                </a:lnTo>
                <a:lnTo>
                  <a:pt x="1046416" y="1600200"/>
                </a:lnTo>
                <a:lnTo>
                  <a:pt x="1025147" y="1638300"/>
                </a:lnTo>
                <a:lnTo>
                  <a:pt x="1004525" y="1689100"/>
                </a:lnTo>
                <a:lnTo>
                  <a:pt x="984557" y="1727200"/>
                </a:lnTo>
                <a:lnTo>
                  <a:pt x="965250" y="1765300"/>
                </a:lnTo>
                <a:lnTo>
                  <a:pt x="946610" y="1816100"/>
                </a:lnTo>
                <a:lnTo>
                  <a:pt x="928645" y="1854200"/>
                </a:lnTo>
                <a:lnTo>
                  <a:pt x="911361" y="1892300"/>
                </a:lnTo>
                <a:lnTo>
                  <a:pt x="894766" y="1943100"/>
                </a:lnTo>
                <a:lnTo>
                  <a:pt x="878866" y="1981200"/>
                </a:lnTo>
                <a:lnTo>
                  <a:pt x="863667" y="2032000"/>
                </a:lnTo>
                <a:lnTo>
                  <a:pt x="849178" y="2070100"/>
                </a:lnTo>
                <a:lnTo>
                  <a:pt x="835404" y="2120900"/>
                </a:lnTo>
                <a:lnTo>
                  <a:pt x="822352" y="2159000"/>
                </a:lnTo>
                <a:lnTo>
                  <a:pt x="810031" y="2209800"/>
                </a:lnTo>
                <a:lnTo>
                  <a:pt x="798445" y="2260600"/>
                </a:lnTo>
                <a:lnTo>
                  <a:pt x="787603" y="2298700"/>
                </a:lnTo>
                <a:lnTo>
                  <a:pt x="777510" y="2349500"/>
                </a:lnTo>
                <a:lnTo>
                  <a:pt x="768174" y="2387600"/>
                </a:lnTo>
                <a:lnTo>
                  <a:pt x="759603" y="2438400"/>
                </a:lnTo>
                <a:lnTo>
                  <a:pt x="751801" y="2489200"/>
                </a:lnTo>
                <a:lnTo>
                  <a:pt x="561899" y="2489200"/>
                </a:lnTo>
                <a:lnTo>
                  <a:pt x="515042" y="2501900"/>
                </a:lnTo>
                <a:lnTo>
                  <a:pt x="468453" y="2501900"/>
                </a:lnTo>
                <a:lnTo>
                  <a:pt x="422142" y="2514600"/>
                </a:lnTo>
                <a:lnTo>
                  <a:pt x="376120" y="2514600"/>
                </a:lnTo>
                <a:lnTo>
                  <a:pt x="284980" y="2540000"/>
                </a:lnTo>
                <a:lnTo>
                  <a:pt x="239884" y="2540000"/>
                </a:lnTo>
                <a:lnTo>
                  <a:pt x="19541" y="2603500"/>
                </a:lnTo>
                <a:lnTo>
                  <a:pt x="0" y="2616200"/>
                </a:lnTo>
                <a:lnTo>
                  <a:pt x="0" y="3568700"/>
                </a:lnTo>
                <a:lnTo>
                  <a:pt x="32232" y="3543300"/>
                </a:lnTo>
                <a:lnTo>
                  <a:pt x="71368" y="3530600"/>
                </a:lnTo>
                <a:lnTo>
                  <a:pt x="111375" y="3505200"/>
                </a:lnTo>
                <a:lnTo>
                  <a:pt x="152233" y="3492500"/>
                </a:lnTo>
                <a:lnTo>
                  <a:pt x="193923" y="3467100"/>
                </a:lnTo>
                <a:lnTo>
                  <a:pt x="323780" y="3429000"/>
                </a:lnTo>
                <a:lnTo>
                  <a:pt x="507356" y="3378200"/>
                </a:lnTo>
                <a:lnTo>
                  <a:pt x="603257" y="3378200"/>
                </a:lnTo>
                <a:lnTo>
                  <a:pt x="652166" y="3365500"/>
                </a:lnTo>
                <a:lnTo>
                  <a:pt x="1558290" y="3365500"/>
                </a:lnTo>
                <a:lnTo>
                  <a:pt x="1558290" y="2921000"/>
                </a:lnTo>
                <a:lnTo>
                  <a:pt x="1558855" y="2882900"/>
                </a:lnTo>
                <a:lnTo>
                  <a:pt x="1560542" y="2832100"/>
                </a:lnTo>
                <a:lnTo>
                  <a:pt x="1563339" y="2794000"/>
                </a:lnTo>
                <a:lnTo>
                  <a:pt x="1567233" y="2743200"/>
                </a:lnTo>
                <a:lnTo>
                  <a:pt x="1572212" y="2692400"/>
                </a:lnTo>
                <a:lnTo>
                  <a:pt x="1578265" y="2654300"/>
                </a:lnTo>
                <a:lnTo>
                  <a:pt x="1585378" y="2603500"/>
                </a:lnTo>
                <a:lnTo>
                  <a:pt x="1593539" y="2565400"/>
                </a:lnTo>
                <a:lnTo>
                  <a:pt x="1602736" y="2514600"/>
                </a:lnTo>
                <a:lnTo>
                  <a:pt x="1612957" y="2476500"/>
                </a:lnTo>
                <a:lnTo>
                  <a:pt x="1624190" y="2425700"/>
                </a:lnTo>
                <a:lnTo>
                  <a:pt x="1636421" y="2387600"/>
                </a:lnTo>
                <a:lnTo>
                  <a:pt x="1649640" y="2336800"/>
                </a:lnTo>
                <a:lnTo>
                  <a:pt x="1663833" y="2298700"/>
                </a:lnTo>
                <a:lnTo>
                  <a:pt x="1678988" y="2260600"/>
                </a:lnTo>
                <a:lnTo>
                  <a:pt x="1695093" y="2209800"/>
                </a:lnTo>
                <a:lnTo>
                  <a:pt x="1712136" y="2171700"/>
                </a:lnTo>
                <a:lnTo>
                  <a:pt x="1730105" y="2133600"/>
                </a:lnTo>
                <a:lnTo>
                  <a:pt x="1748987" y="2095500"/>
                </a:lnTo>
                <a:lnTo>
                  <a:pt x="1768769" y="2044700"/>
                </a:lnTo>
                <a:lnTo>
                  <a:pt x="1789440" y="2006600"/>
                </a:lnTo>
                <a:lnTo>
                  <a:pt x="1810988" y="1968500"/>
                </a:lnTo>
                <a:lnTo>
                  <a:pt x="1833399" y="1930400"/>
                </a:lnTo>
                <a:lnTo>
                  <a:pt x="1856662" y="1892300"/>
                </a:lnTo>
                <a:lnTo>
                  <a:pt x="1880765" y="1854200"/>
                </a:lnTo>
                <a:lnTo>
                  <a:pt x="1905694" y="1816100"/>
                </a:lnTo>
                <a:lnTo>
                  <a:pt x="1931439" y="1778000"/>
                </a:lnTo>
                <a:lnTo>
                  <a:pt x="1957986" y="1739900"/>
                </a:lnTo>
                <a:lnTo>
                  <a:pt x="1985323" y="1701800"/>
                </a:lnTo>
                <a:lnTo>
                  <a:pt x="2013439" y="1676400"/>
                </a:lnTo>
                <a:lnTo>
                  <a:pt x="2042320" y="1638300"/>
                </a:lnTo>
                <a:lnTo>
                  <a:pt x="2071954" y="1600200"/>
                </a:lnTo>
                <a:lnTo>
                  <a:pt x="2102330" y="1574800"/>
                </a:lnTo>
                <a:lnTo>
                  <a:pt x="2133434" y="1536700"/>
                </a:lnTo>
                <a:lnTo>
                  <a:pt x="2165255" y="1498600"/>
                </a:lnTo>
                <a:lnTo>
                  <a:pt x="2197781" y="1473200"/>
                </a:lnTo>
                <a:lnTo>
                  <a:pt x="2230998" y="1447800"/>
                </a:lnTo>
                <a:lnTo>
                  <a:pt x="2264895" y="1409700"/>
                </a:lnTo>
                <a:lnTo>
                  <a:pt x="2299460" y="1384300"/>
                </a:lnTo>
                <a:lnTo>
                  <a:pt x="2334679" y="1358900"/>
                </a:lnTo>
                <a:lnTo>
                  <a:pt x="2370542" y="1320800"/>
                </a:lnTo>
                <a:lnTo>
                  <a:pt x="2407035" y="1295400"/>
                </a:lnTo>
                <a:lnTo>
                  <a:pt x="2444146" y="1270000"/>
                </a:lnTo>
                <a:lnTo>
                  <a:pt x="2481863" y="1244600"/>
                </a:lnTo>
                <a:lnTo>
                  <a:pt x="2559067" y="1193800"/>
                </a:lnTo>
                <a:lnTo>
                  <a:pt x="2638546" y="1143000"/>
                </a:lnTo>
                <a:lnTo>
                  <a:pt x="2679109" y="1130300"/>
                </a:lnTo>
                <a:lnTo>
                  <a:pt x="2761820" y="1079500"/>
                </a:lnTo>
                <a:lnTo>
                  <a:pt x="2803942" y="1066800"/>
                </a:lnTo>
                <a:lnTo>
                  <a:pt x="2846561" y="1041400"/>
                </a:lnTo>
                <a:lnTo>
                  <a:pt x="2933234" y="1016000"/>
                </a:lnTo>
                <a:lnTo>
                  <a:pt x="2977265" y="990600"/>
                </a:lnTo>
                <a:lnTo>
                  <a:pt x="3250391" y="914400"/>
                </a:lnTo>
                <a:lnTo>
                  <a:pt x="3297287" y="914400"/>
                </a:lnTo>
                <a:lnTo>
                  <a:pt x="3392149" y="889000"/>
                </a:lnTo>
                <a:lnTo>
                  <a:pt x="3488353" y="889000"/>
                </a:lnTo>
                <a:lnTo>
                  <a:pt x="3536928" y="876300"/>
                </a:lnTo>
                <a:lnTo>
                  <a:pt x="5713764" y="876300"/>
                </a:lnTo>
                <a:lnTo>
                  <a:pt x="5702404" y="863600"/>
                </a:lnTo>
                <a:lnTo>
                  <a:pt x="5667816" y="825500"/>
                </a:lnTo>
                <a:lnTo>
                  <a:pt x="5632729" y="800100"/>
                </a:lnTo>
                <a:lnTo>
                  <a:pt x="5597152" y="762000"/>
                </a:lnTo>
                <a:lnTo>
                  <a:pt x="5561095" y="723900"/>
                </a:lnTo>
                <a:lnTo>
                  <a:pt x="5487574" y="673100"/>
                </a:lnTo>
                <a:lnTo>
                  <a:pt x="5450130" y="635000"/>
                </a:lnTo>
                <a:lnTo>
                  <a:pt x="5373916" y="584200"/>
                </a:lnTo>
                <a:lnTo>
                  <a:pt x="5335165" y="546100"/>
                </a:lnTo>
                <a:lnTo>
                  <a:pt x="5216444" y="469900"/>
                </a:lnTo>
                <a:lnTo>
                  <a:pt x="5094213" y="393700"/>
                </a:lnTo>
                <a:lnTo>
                  <a:pt x="4968715" y="317500"/>
                </a:lnTo>
                <a:lnTo>
                  <a:pt x="4926199" y="304800"/>
                </a:lnTo>
                <a:lnTo>
                  <a:pt x="4840195" y="254000"/>
                </a:lnTo>
                <a:lnTo>
                  <a:pt x="4796725" y="241300"/>
                </a:lnTo>
                <a:lnTo>
                  <a:pt x="4752956" y="215900"/>
                </a:lnTo>
                <a:lnTo>
                  <a:pt x="4708896" y="203200"/>
                </a:lnTo>
                <a:lnTo>
                  <a:pt x="4664555" y="177800"/>
                </a:lnTo>
                <a:lnTo>
                  <a:pt x="4484557" y="127000"/>
                </a:lnTo>
                <a:lnTo>
                  <a:pt x="4438944" y="101600"/>
                </a:lnTo>
                <a:lnTo>
                  <a:pt x="4347046" y="76200"/>
                </a:lnTo>
                <a:lnTo>
                  <a:pt x="4300779" y="76200"/>
                </a:lnTo>
                <a:lnTo>
                  <a:pt x="4160813" y="38100"/>
                </a:lnTo>
                <a:lnTo>
                  <a:pt x="4113800" y="38100"/>
                </a:lnTo>
                <a:lnTo>
                  <a:pt x="4019291" y="12700"/>
                </a:lnTo>
                <a:close/>
              </a:path>
              <a:path w="9476740" h="6375400">
                <a:moveTo>
                  <a:pt x="1558290" y="3365500"/>
                </a:moveTo>
                <a:lnTo>
                  <a:pt x="1045057" y="3365500"/>
                </a:lnTo>
                <a:lnTo>
                  <a:pt x="1558290" y="3517900"/>
                </a:lnTo>
                <a:lnTo>
                  <a:pt x="1558290" y="3365500"/>
                </a:lnTo>
                <a:close/>
              </a:path>
              <a:path w="9476740" h="6375400">
                <a:moveTo>
                  <a:pt x="7371178" y="2933700"/>
                </a:moveTo>
                <a:lnTo>
                  <a:pt x="7080904" y="2933700"/>
                </a:lnTo>
                <a:lnTo>
                  <a:pt x="7035132" y="2946400"/>
                </a:lnTo>
                <a:lnTo>
                  <a:pt x="6937724" y="2971800"/>
                </a:lnTo>
                <a:lnTo>
                  <a:pt x="6834199" y="2997200"/>
                </a:lnTo>
                <a:lnTo>
                  <a:pt x="6780780" y="3022600"/>
                </a:lnTo>
                <a:lnTo>
                  <a:pt x="6671902" y="3048000"/>
                </a:lnTo>
                <a:lnTo>
                  <a:pt x="6616954" y="3073400"/>
                </a:lnTo>
                <a:lnTo>
                  <a:pt x="6177026" y="3213100"/>
                </a:lnTo>
                <a:lnTo>
                  <a:pt x="9162122" y="3213100"/>
                </a:lnTo>
                <a:lnTo>
                  <a:pt x="9140300" y="3175000"/>
                </a:lnTo>
                <a:lnTo>
                  <a:pt x="9117819" y="3124200"/>
                </a:lnTo>
                <a:lnTo>
                  <a:pt x="9094686" y="3086100"/>
                </a:lnTo>
                <a:lnTo>
                  <a:pt x="9086760" y="3073400"/>
                </a:lnTo>
                <a:lnTo>
                  <a:pt x="7936610" y="3073400"/>
                </a:lnTo>
                <a:lnTo>
                  <a:pt x="7804046" y="3035300"/>
                </a:lnTo>
                <a:lnTo>
                  <a:pt x="7759250" y="3009900"/>
                </a:lnTo>
                <a:lnTo>
                  <a:pt x="7621214" y="2971800"/>
                </a:lnTo>
                <a:lnTo>
                  <a:pt x="7573551" y="2971800"/>
                </a:lnTo>
                <a:lnTo>
                  <a:pt x="7474970" y="2946400"/>
                </a:lnTo>
                <a:lnTo>
                  <a:pt x="7423791" y="2946400"/>
                </a:lnTo>
                <a:lnTo>
                  <a:pt x="7371178" y="2933700"/>
                </a:lnTo>
                <a:close/>
              </a:path>
              <a:path w="9476740" h="6375400">
                <a:moveTo>
                  <a:pt x="8809225" y="2705100"/>
                </a:moveTo>
                <a:lnTo>
                  <a:pt x="6945370" y="2705100"/>
                </a:lnTo>
                <a:lnTo>
                  <a:pt x="6998450" y="2717800"/>
                </a:lnTo>
                <a:lnTo>
                  <a:pt x="7050765" y="2717800"/>
                </a:lnTo>
                <a:lnTo>
                  <a:pt x="7102316" y="2730500"/>
                </a:lnTo>
                <a:lnTo>
                  <a:pt x="7153102" y="2730500"/>
                </a:lnTo>
                <a:lnTo>
                  <a:pt x="7300875" y="2768600"/>
                </a:lnTo>
                <a:lnTo>
                  <a:pt x="7487208" y="2819400"/>
                </a:lnTo>
                <a:lnTo>
                  <a:pt x="7531881" y="2844800"/>
                </a:lnTo>
                <a:lnTo>
                  <a:pt x="7575791" y="2857500"/>
                </a:lnTo>
                <a:lnTo>
                  <a:pt x="7618936" y="2882900"/>
                </a:lnTo>
                <a:lnTo>
                  <a:pt x="7661318" y="2895600"/>
                </a:lnTo>
                <a:lnTo>
                  <a:pt x="7702936" y="2921000"/>
                </a:lnTo>
                <a:lnTo>
                  <a:pt x="7743791" y="2946400"/>
                </a:lnTo>
                <a:lnTo>
                  <a:pt x="7783882" y="2971800"/>
                </a:lnTo>
                <a:lnTo>
                  <a:pt x="7823209" y="2997200"/>
                </a:lnTo>
                <a:lnTo>
                  <a:pt x="7861773" y="3022600"/>
                </a:lnTo>
                <a:lnTo>
                  <a:pt x="7899573" y="3048000"/>
                </a:lnTo>
                <a:lnTo>
                  <a:pt x="7936610" y="3073400"/>
                </a:lnTo>
                <a:lnTo>
                  <a:pt x="9086760" y="3073400"/>
                </a:lnTo>
                <a:lnTo>
                  <a:pt x="9046494" y="3009900"/>
                </a:lnTo>
                <a:lnTo>
                  <a:pt x="9021449" y="2971800"/>
                </a:lnTo>
                <a:lnTo>
                  <a:pt x="8995782" y="2933700"/>
                </a:lnTo>
                <a:lnTo>
                  <a:pt x="8969499" y="2908300"/>
                </a:lnTo>
                <a:lnTo>
                  <a:pt x="8942609" y="2870200"/>
                </a:lnTo>
                <a:lnTo>
                  <a:pt x="8915117" y="2832100"/>
                </a:lnTo>
                <a:lnTo>
                  <a:pt x="8887031" y="2794000"/>
                </a:lnTo>
                <a:lnTo>
                  <a:pt x="8858359" y="2755900"/>
                </a:lnTo>
                <a:lnTo>
                  <a:pt x="8829107" y="2730500"/>
                </a:lnTo>
                <a:lnTo>
                  <a:pt x="8809225" y="2705100"/>
                </a:lnTo>
                <a:close/>
              </a:path>
              <a:path w="9476740" h="6375400">
                <a:moveTo>
                  <a:pt x="7261133" y="2921000"/>
                </a:moveTo>
                <a:lnTo>
                  <a:pt x="7203440" y="2921000"/>
                </a:lnTo>
                <a:lnTo>
                  <a:pt x="7165313" y="2933700"/>
                </a:lnTo>
                <a:lnTo>
                  <a:pt x="7317002" y="2933700"/>
                </a:lnTo>
                <a:lnTo>
                  <a:pt x="7261133" y="2921000"/>
                </a:lnTo>
                <a:close/>
              </a:path>
              <a:path w="9476740" h="6375400">
                <a:moveTo>
                  <a:pt x="7030614" y="1828800"/>
                </a:moveTo>
                <a:lnTo>
                  <a:pt x="6641390" y="1828800"/>
                </a:lnTo>
                <a:lnTo>
                  <a:pt x="6445880" y="1879600"/>
                </a:lnTo>
                <a:lnTo>
                  <a:pt x="6396990" y="1905000"/>
                </a:lnTo>
                <a:lnTo>
                  <a:pt x="7496603" y="1905000"/>
                </a:lnTo>
                <a:lnTo>
                  <a:pt x="7451319" y="1892300"/>
                </a:lnTo>
                <a:lnTo>
                  <a:pt x="7405723" y="1892300"/>
                </a:lnTo>
                <a:lnTo>
                  <a:pt x="7313626" y="1866900"/>
                </a:lnTo>
                <a:lnTo>
                  <a:pt x="7267139" y="1866900"/>
                </a:lnTo>
                <a:lnTo>
                  <a:pt x="7220370" y="1854200"/>
                </a:lnTo>
                <a:lnTo>
                  <a:pt x="7173326" y="1854200"/>
                </a:lnTo>
                <a:lnTo>
                  <a:pt x="7126014" y="1841500"/>
                </a:lnTo>
                <a:lnTo>
                  <a:pt x="7078441" y="1841500"/>
                </a:lnTo>
                <a:lnTo>
                  <a:pt x="7030614" y="1828800"/>
                </a:lnTo>
                <a:close/>
              </a:path>
              <a:path w="9476740" h="6375400">
                <a:moveTo>
                  <a:pt x="5713764" y="876300"/>
                </a:moveTo>
                <a:lnTo>
                  <a:pt x="3782127" y="876300"/>
                </a:lnTo>
                <a:lnTo>
                  <a:pt x="3830934" y="889000"/>
                </a:lnTo>
                <a:lnTo>
                  <a:pt x="3879674" y="889000"/>
                </a:lnTo>
                <a:lnTo>
                  <a:pt x="3928324" y="901700"/>
                </a:lnTo>
                <a:lnTo>
                  <a:pt x="3976862" y="901700"/>
                </a:lnTo>
                <a:lnTo>
                  <a:pt x="4217085" y="965200"/>
                </a:lnTo>
                <a:lnTo>
                  <a:pt x="4264481" y="990600"/>
                </a:lnTo>
                <a:lnTo>
                  <a:pt x="4358446" y="1016000"/>
                </a:lnTo>
                <a:lnTo>
                  <a:pt x="4451161" y="1066800"/>
                </a:lnTo>
                <a:lnTo>
                  <a:pt x="4496993" y="1079500"/>
                </a:lnTo>
                <a:lnTo>
                  <a:pt x="4587497" y="1130300"/>
                </a:lnTo>
                <a:lnTo>
                  <a:pt x="4632125" y="1143000"/>
                </a:lnTo>
                <a:lnTo>
                  <a:pt x="4763240" y="1219200"/>
                </a:lnTo>
                <a:lnTo>
                  <a:pt x="4848122" y="1270000"/>
                </a:lnTo>
                <a:lnTo>
                  <a:pt x="4930775" y="1320800"/>
                </a:lnTo>
                <a:lnTo>
                  <a:pt x="6084360" y="1320800"/>
                </a:lnTo>
                <a:lnTo>
                  <a:pt x="6075267" y="1308100"/>
                </a:lnTo>
                <a:lnTo>
                  <a:pt x="6047369" y="1270000"/>
                </a:lnTo>
                <a:lnTo>
                  <a:pt x="6018864" y="1231900"/>
                </a:lnTo>
                <a:lnTo>
                  <a:pt x="5989761" y="1181100"/>
                </a:lnTo>
                <a:lnTo>
                  <a:pt x="5960069" y="1143000"/>
                </a:lnTo>
                <a:lnTo>
                  <a:pt x="5929797" y="1117600"/>
                </a:lnTo>
                <a:lnTo>
                  <a:pt x="5898953" y="1079500"/>
                </a:lnTo>
                <a:lnTo>
                  <a:pt x="5867547" y="1041400"/>
                </a:lnTo>
                <a:lnTo>
                  <a:pt x="5835588" y="1003300"/>
                </a:lnTo>
                <a:lnTo>
                  <a:pt x="5803086" y="965200"/>
                </a:lnTo>
                <a:lnTo>
                  <a:pt x="5770048" y="927100"/>
                </a:lnTo>
                <a:lnTo>
                  <a:pt x="5736484" y="901700"/>
                </a:lnTo>
                <a:lnTo>
                  <a:pt x="5713764" y="876300"/>
                </a:lnTo>
                <a:close/>
              </a:path>
              <a:path w="9476740" h="6375400">
                <a:moveTo>
                  <a:pt x="4295312" y="1181100"/>
                </a:moveTo>
                <a:lnTo>
                  <a:pt x="3800737" y="1181100"/>
                </a:lnTo>
                <a:lnTo>
                  <a:pt x="3751913" y="1193800"/>
                </a:lnTo>
                <a:lnTo>
                  <a:pt x="4344194" y="1193800"/>
                </a:lnTo>
                <a:lnTo>
                  <a:pt x="4295312" y="1181100"/>
                </a:lnTo>
                <a:close/>
              </a:path>
              <a:path w="9476740" h="6375400">
                <a:moveTo>
                  <a:pt x="4197549" y="1168400"/>
                </a:moveTo>
                <a:lnTo>
                  <a:pt x="3899627" y="1168400"/>
                </a:lnTo>
                <a:lnTo>
                  <a:pt x="3849979" y="1181100"/>
                </a:lnTo>
                <a:lnTo>
                  <a:pt x="4246430" y="1181100"/>
                </a:lnTo>
                <a:lnTo>
                  <a:pt x="4197549" y="1168400"/>
                </a:lnTo>
                <a:close/>
              </a:path>
              <a:path w="9476740" h="6375400">
                <a:moveTo>
                  <a:pt x="3876458" y="0"/>
                </a:moveTo>
                <a:lnTo>
                  <a:pt x="3488094" y="0"/>
                </a:lnTo>
                <a:lnTo>
                  <a:pt x="3439487" y="12700"/>
                </a:lnTo>
                <a:lnTo>
                  <a:pt x="3924200" y="12700"/>
                </a:lnTo>
                <a:lnTo>
                  <a:pt x="3876458" y="0"/>
                </a:lnTo>
                <a:close/>
              </a:path>
            </a:pathLst>
          </a:custGeom>
          <a:solidFill>
            <a:srgbClr val="FFFFFF">
              <a:alpha val="1411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7089" y="3900881"/>
            <a:ext cx="34886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Malgun Gothic"/>
                <a:cs typeface="Malgun Gothic"/>
              </a:rPr>
              <a:t>[ </a:t>
            </a:r>
            <a:r>
              <a:rPr sz="2000" b="1" spc="-10" dirty="0">
                <a:solidFill>
                  <a:srgbClr val="FFFFFF"/>
                </a:solidFill>
                <a:latin typeface="Malgun Gothic"/>
                <a:cs typeface="Malgun Gothic"/>
              </a:rPr>
              <a:t>Capstone Design </a:t>
            </a:r>
            <a:r>
              <a:rPr sz="2000" b="1" spc="-15" dirty="0">
                <a:solidFill>
                  <a:srgbClr val="FFFFFF"/>
                </a:solidFill>
                <a:latin typeface="Malgun Gothic"/>
                <a:cs typeface="Malgun Gothic"/>
              </a:rPr>
              <a:t>Project </a:t>
            </a:r>
            <a:r>
              <a:rPr sz="2000" b="1" spc="-5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dirty="0">
                <a:solidFill>
                  <a:srgbClr val="FFFFFF"/>
                </a:solidFill>
                <a:latin typeface="Malgun Gothic"/>
                <a:cs typeface="Malgun Gothic"/>
              </a:rPr>
              <a:t>]</a:t>
            </a:r>
            <a:endParaRPr sz="2400" b="1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166872"/>
            <a:ext cx="2295525" cy="247015"/>
          </a:xfrm>
          <a:custGeom>
            <a:avLst/>
            <a:gdLst/>
            <a:ahLst/>
            <a:cxnLst/>
            <a:rect l="l" t="t" r="r" b="b"/>
            <a:pathLst>
              <a:path w="2295525" h="247014">
                <a:moveTo>
                  <a:pt x="2171954" y="0"/>
                </a:moveTo>
                <a:lnTo>
                  <a:pt x="2123894" y="9697"/>
                </a:lnTo>
                <a:lnTo>
                  <a:pt x="2084657" y="36147"/>
                </a:lnTo>
                <a:lnTo>
                  <a:pt x="2058207" y="75384"/>
                </a:lnTo>
                <a:lnTo>
                  <a:pt x="2048510" y="123443"/>
                </a:lnTo>
                <a:lnTo>
                  <a:pt x="2058207" y="171503"/>
                </a:lnTo>
                <a:lnTo>
                  <a:pt x="2084657" y="210740"/>
                </a:lnTo>
                <a:lnTo>
                  <a:pt x="2123894" y="237190"/>
                </a:lnTo>
                <a:lnTo>
                  <a:pt x="2171954" y="246887"/>
                </a:lnTo>
                <a:lnTo>
                  <a:pt x="2220013" y="237190"/>
                </a:lnTo>
                <a:lnTo>
                  <a:pt x="2259250" y="210740"/>
                </a:lnTo>
                <a:lnTo>
                  <a:pt x="2285700" y="171503"/>
                </a:lnTo>
                <a:lnTo>
                  <a:pt x="2287095" y="164591"/>
                </a:lnTo>
                <a:lnTo>
                  <a:pt x="2171954" y="164591"/>
                </a:lnTo>
                <a:lnTo>
                  <a:pt x="2171954" y="82295"/>
                </a:lnTo>
                <a:lnTo>
                  <a:pt x="2287095" y="82295"/>
                </a:lnTo>
                <a:lnTo>
                  <a:pt x="2285700" y="75384"/>
                </a:lnTo>
                <a:lnTo>
                  <a:pt x="2259250" y="36147"/>
                </a:lnTo>
                <a:lnTo>
                  <a:pt x="2220013" y="9697"/>
                </a:lnTo>
                <a:lnTo>
                  <a:pt x="2171954" y="0"/>
                </a:lnTo>
                <a:close/>
              </a:path>
              <a:path w="2295525" h="247014">
                <a:moveTo>
                  <a:pt x="2056812" y="82295"/>
                </a:moveTo>
                <a:lnTo>
                  <a:pt x="0" y="82295"/>
                </a:lnTo>
                <a:lnTo>
                  <a:pt x="0" y="164591"/>
                </a:lnTo>
                <a:lnTo>
                  <a:pt x="2056812" y="164591"/>
                </a:lnTo>
                <a:lnTo>
                  <a:pt x="2048510" y="123443"/>
                </a:lnTo>
                <a:lnTo>
                  <a:pt x="2056812" y="82295"/>
                </a:lnTo>
                <a:close/>
              </a:path>
              <a:path w="2295525" h="247014">
                <a:moveTo>
                  <a:pt x="2287095" y="82295"/>
                </a:moveTo>
                <a:lnTo>
                  <a:pt x="2171954" y="82295"/>
                </a:lnTo>
                <a:lnTo>
                  <a:pt x="2171954" y="164591"/>
                </a:lnTo>
                <a:lnTo>
                  <a:pt x="2287095" y="164591"/>
                </a:lnTo>
                <a:lnTo>
                  <a:pt x="2295398" y="123443"/>
                </a:lnTo>
                <a:lnTo>
                  <a:pt x="2287095" y="822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idx="1"/>
          </p:nvPr>
        </p:nvSpPr>
        <p:spPr>
          <a:xfrm>
            <a:off x="471330" y="1252445"/>
            <a:ext cx="1126889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4800" b="1" spc="-30" dirty="0">
                <a:solidFill>
                  <a:schemeClr val="bg1"/>
                </a:solidFill>
                <a:latin typeface="+mj-lt"/>
              </a:rPr>
              <a:t>Automated Bidding Food Stuff System</a:t>
            </a:r>
            <a:endParaRPr sz="4800" b="1" spc="-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3200" y="4114800"/>
            <a:ext cx="3488689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FFFFFF"/>
                </a:solidFill>
                <a:cs typeface="Calibri"/>
              </a:rPr>
              <a:t>201</a:t>
            </a:r>
            <a:r>
              <a:rPr lang="en-US" altLang="ko-KR" b="1" dirty="0">
                <a:solidFill>
                  <a:srgbClr val="FFFFFF"/>
                </a:solidFill>
                <a:cs typeface="Calibri"/>
              </a:rPr>
              <a:t>5</a:t>
            </a:r>
            <a:r>
              <a:rPr b="1" dirty="0">
                <a:solidFill>
                  <a:srgbClr val="FFFFFF"/>
                </a:solidFill>
                <a:cs typeface="Calibri"/>
              </a:rPr>
              <a:t>1</a:t>
            </a:r>
            <a:r>
              <a:rPr lang="en-US" altLang="ko-KR" b="1" dirty="0">
                <a:solidFill>
                  <a:srgbClr val="FFFFFF"/>
                </a:solidFill>
                <a:cs typeface="Calibri"/>
              </a:rPr>
              <a:t>1</a:t>
            </a:r>
            <a:r>
              <a:rPr b="1" dirty="0">
                <a:solidFill>
                  <a:srgbClr val="FFFFFF"/>
                </a:solidFill>
                <a:cs typeface="Calibri"/>
              </a:rPr>
              <a:t>5</a:t>
            </a:r>
            <a:r>
              <a:rPr lang="en-US" altLang="ko-KR" b="1" dirty="0">
                <a:solidFill>
                  <a:srgbClr val="FFFFFF"/>
                </a:solidFill>
                <a:cs typeface="Calibri"/>
              </a:rPr>
              <a:t>406</a:t>
            </a:r>
            <a:r>
              <a:rPr b="1" dirty="0">
                <a:solidFill>
                  <a:srgbClr val="FFFFFF"/>
                </a:solidFill>
                <a:cs typeface="Calibri"/>
              </a:rPr>
              <a:t> </a:t>
            </a:r>
            <a:r>
              <a:rPr b="1" spc="-5" dirty="0">
                <a:solidFill>
                  <a:srgbClr val="FFFFFF"/>
                </a:solidFill>
                <a:cs typeface="Calibri"/>
              </a:rPr>
              <a:t>Gu</a:t>
            </a:r>
            <a:r>
              <a:rPr b="1" spc="-5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b="1" spc="-15" dirty="0" err="1">
                <a:solidFill>
                  <a:srgbClr val="FFFFFF"/>
                </a:solidFill>
                <a:cs typeface="Calibri"/>
              </a:rPr>
              <a:t>MinSeok</a:t>
            </a:r>
            <a:endParaRPr b="1" dirty="0"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b="1" dirty="0">
                <a:solidFill>
                  <a:srgbClr val="FFFFFF"/>
                </a:solidFill>
                <a:cs typeface="Calibri"/>
              </a:rPr>
              <a:t>201</a:t>
            </a:r>
            <a:r>
              <a:rPr lang="en-US" altLang="ko-KR" b="1" dirty="0">
                <a:solidFill>
                  <a:srgbClr val="FFFFFF"/>
                </a:solidFill>
                <a:cs typeface="Calibri"/>
              </a:rPr>
              <a:t>5115907 Kim </a:t>
            </a:r>
            <a:r>
              <a:rPr lang="en-US" altLang="ko-KR" b="1" dirty="0" err="1">
                <a:solidFill>
                  <a:srgbClr val="FFFFFF"/>
                </a:solidFill>
                <a:cs typeface="Calibri"/>
              </a:rPr>
              <a:t>Minseok</a:t>
            </a:r>
            <a:endParaRPr b="1" dirty="0"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b="1" spc="5" dirty="0">
                <a:solidFill>
                  <a:srgbClr val="FFFFFF"/>
                </a:solidFill>
                <a:cs typeface="Calibri"/>
              </a:rPr>
              <a:t>201</a:t>
            </a:r>
            <a:r>
              <a:rPr lang="en-US" altLang="ko-KR" b="1" spc="5" dirty="0">
                <a:solidFill>
                  <a:srgbClr val="FFFFFF"/>
                </a:solidFill>
                <a:cs typeface="Calibri"/>
              </a:rPr>
              <a:t>5112746 Park </a:t>
            </a:r>
            <a:r>
              <a:rPr lang="en-US" altLang="ko-KR" b="1" spc="5" dirty="0" err="1">
                <a:solidFill>
                  <a:srgbClr val="FFFFFF"/>
                </a:solidFill>
                <a:cs typeface="Calibri"/>
              </a:rPr>
              <a:t>Juhong</a:t>
            </a:r>
            <a:endParaRPr b="1" dirty="0"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b="1" dirty="0">
                <a:solidFill>
                  <a:srgbClr val="FFFFFF"/>
                </a:solidFill>
                <a:cs typeface="Calibri"/>
              </a:rPr>
              <a:t>2015</a:t>
            </a:r>
            <a:r>
              <a:rPr lang="en-US" altLang="ko-KR" b="1" dirty="0">
                <a:solidFill>
                  <a:srgbClr val="FFFFFF"/>
                </a:solidFill>
                <a:cs typeface="Calibri"/>
              </a:rPr>
              <a:t>110986 Hong </a:t>
            </a:r>
            <a:r>
              <a:rPr lang="en-US" altLang="ko-KR" b="1" dirty="0" err="1">
                <a:solidFill>
                  <a:srgbClr val="FFFFFF"/>
                </a:solidFill>
                <a:cs typeface="Calibri"/>
              </a:rPr>
              <a:t>Seongbin</a:t>
            </a:r>
            <a:endParaRPr b="1" dirty="0"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31820" y="234076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/>
              <a:t>Project</a:t>
            </a:r>
            <a:r>
              <a:rPr b="1" spc="-95" dirty="0"/>
              <a:t> </a:t>
            </a:r>
            <a:r>
              <a:rPr b="1" spc="-15" dirty="0"/>
              <a:t>Goal</a:t>
            </a:r>
          </a:p>
        </p:txBody>
      </p:sp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6800" y="1828800"/>
            <a:ext cx="3901440" cy="3660775"/>
          </a:xfrm>
          <a:custGeom>
            <a:avLst/>
            <a:gdLst/>
            <a:ahLst/>
            <a:cxnLst/>
            <a:rect l="l" t="t" r="r" b="b"/>
            <a:pathLst>
              <a:path w="3901440" h="3660775">
                <a:moveTo>
                  <a:pt x="0" y="1830324"/>
                </a:moveTo>
                <a:lnTo>
                  <a:pt x="617" y="1783804"/>
                </a:lnTo>
                <a:lnTo>
                  <a:pt x="2461" y="1737570"/>
                </a:lnTo>
                <a:lnTo>
                  <a:pt x="5515" y="1691636"/>
                </a:lnTo>
                <a:lnTo>
                  <a:pt x="9766" y="1646014"/>
                </a:lnTo>
                <a:lnTo>
                  <a:pt x="15199" y="1600720"/>
                </a:lnTo>
                <a:lnTo>
                  <a:pt x="21798" y="1555766"/>
                </a:lnTo>
                <a:lnTo>
                  <a:pt x="29551" y="1511166"/>
                </a:lnTo>
                <a:lnTo>
                  <a:pt x="38441" y="1466935"/>
                </a:lnTo>
                <a:lnTo>
                  <a:pt x="48455" y="1423085"/>
                </a:lnTo>
                <a:lnTo>
                  <a:pt x="59577" y="1379630"/>
                </a:lnTo>
                <a:lnTo>
                  <a:pt x="71793" y="1336585"/>
                </a:lnTo>
                <a:lnTo>
                  <a:pt x="85089" y="1293962"/>
                </a:lnTo>
                <a:lnTo>
                  <a:pt x="99450" y="1251777"/>
                </a:lnTo>
                <a:lnTo>
                  <a:pt x="114860" y="1210041"/>
                </a:lnTo>
                <a:lnTo>
                  <a:pt x="131307" y="1168769"/>
                </a:lnTo>
                <a:lnTo>
                  <a:pt x="148774" y="1127976"/>
                </a:lnTo>
                <a:lnTo>
                  <a:pt x="167247" y="1087673"/>
                </a:lnTo>
                <a:lnTo>
                  <a:pt x="186712" y="1047876"/>
                </a:lnTo>
                <a:lnTo>
                  <a:pt x="207155" y="1008598"/>
                </a:lnTo>
                <a:lnTo>
                  <a:pt x="228559" y="969852"/>
                </a:lnTo>
                <a:lnTo>
                  <a:pt x="250912" y="931653"/>
                </a:lnTo>
                <a:lnTo>
                  <a:pt x="274197" y="894014"/>
                </a:lnTo>
                <a:lnTo>
                  <a:pt x="298401" y="856949"/>
                </a:lnTo>
                <a:lnTo>
                  <a:pt x="323509" y="820471"/>
                </a:lnTo>
                <a:lnTo>
                  <a:pt x="349507" y="784594"/>
                </a:lnTo>
                <a:lnTo>
                  <a:pt x="376379" y="749332"/>
                </a:lnTo>
                <a:lnTo>
                  <a:pt x="404111" y="714699"/>
                </a:lnTo>
                <a:lnTo>
                  <a:pt x="432688" y="680708"/>
                </a:lnTo>
                <a:lnTo>
                  <a:pt x="462096" y="647373"/>
                </a:lnTo>
                <a:lnTo>
                  <a:pt x="492321" y="614708"/>
                </a:lnTo>
                <a:lnTo>
                  <a:pt x="523347" y="582727"/>
                </a:lnTo>
                <a:lnTo>
                  <a:pt x="555160" y="551443"/>
                </a:lnTo>
                <a:lnTo>
                  <a:pt x="587745" y="520870"/>
                </a:lnTo>
                <a:lnTo>
                  <a:pt x="621088" y="491021"/>
                </a:lnTo>
                <a:lnTo>
                  <a:pt x="655173" y="461911"/>
                </a:lnTo>
                <a:lnTo>
                  <a:pt x="689988" y="433553"/>
                </a:lnTo>
                <a:lnTo>
                  <a:pt x="725516" y="405961"/>
                </a:lnTo>
                <a:lnTo>
                  <a:pt x="761743" y="379148"/>
                </a:lnTo>
                <a:lnTo>
                  <a:pt x="798655" y="353129"/>
                </a:lnTo>
                <a:lnTo>
                  <a:pt x="836236" y="327916"/>
                </a:lnTo>
                <a:lnTo>
                  <a:pt x="874473" y="303524"/>
                </a:lnTo>
                <a:lnTo>
                  <a:pt x="913351" y="279967"/>
                </a:lnTo>
                <a:lnTo>
                  <a:pt x="952855" y="257258"/>
                </a:lnTo>
                <a:lnTo>
                  <a:pt x="992970" y="235411"/>
                </a:lnTo>
                <a:lnTo>
                  <a:pt x="1033681" y="214439"/>
                </a:lnTo>
                <a:lnTo>
                  <a:pt x="1074975" y="194356"/>
                </a:lnTo>
                <a:lnTo>
                  <a:pt x="1116837" y="175177"/>
                </a:lnTo>
                <a:lnTo>
                  <a:pt x="1159251" y="156914"/>
                </a:lnTo>
                <a:lnTo>
                  <a:pt x="1202204" y="139582"/>
                </a:lnTo>
                <a:lnTo>
                  <a:pt x="1245680" y="123194"/>
                </a:lnTo>
                <a:lnTo>
                  <a:pt x="1289666" y="107764"/>
                </a:lnTo>
                <a:lnTo>
                  <a:pt x="1334146" y="93305"/>
                </a:lnTo>
                <a:lnTo>
                  <a:pt x="1379105" y="79832"/>
                </a:lnTo>
                <a:lnTo>
                  <a:pt x="1424530" y="67357"/>
                </a:lnTo>
                <a:lnTo>
                  <a:pt x="1470405" y="55896"/>
                </a:lnTo>
                <a:lnTo>
                  <a:pt x="1516716" y="45461"/>
                </a:lnTo>
                <a:lnTo>
                  <a:pt x="1563449" y="36066"/>
                </a:lnTo>
                <a:lnTo>
                  <a:pt x="1610588" y="27725"/>
                </a:lnTo>
                <a:lnTo>
                  <a:pt x="1658119" y="20451"/>
                </a:lnTo>
                <a:lnTo>
                  <a:pt x="1706028" y="14259"/>
                </a:lnTo>
                <a:lnTo>
                  <a:pt x="1754299" y="9162"/>
                </a:lnTo>
                <a:lnTo>
                  <a:pt x="1802918" y="5174"/>
                </a:lnTo>
                <a:lnTo>
                  <a:pt x="1851871" y="2309"/>
                </a:lnTo>
                <a:lnTo>
                  <a:pt x="1901143" y="579"/>
                </a:lnTo>
                <a:lnTo>
                  <a:pt x="1950720" y="0"/>
                </a:lnTo>
                <a:lnTo>
                  <a:pt x="2000296" y="579"/>
                </a:lnTo>
                <a:lnTo>
                  <a:pt x="2049568" y="2309"/>
                </a:lnTo>
                <a:lnTo>
                  <a:pt x="2098521" y="5174"/>
                </a:lnTo>
                <a:lnTo>
                  <a:pt x="2147140" y="9162"/>
                </a:lnTo>
                <a:lnTo>
                  <a:pt x="2195411" y="14259"/>
                </a:lnTo>
                <a:lnTo>
                  <a:pt x="2243320" y="20451"/>
                </a:lnTo>
                <a:lnTo>
                  <a:pt x="2290851" y="27725"/>
                </a:lnTo>
                <a:lnTo>
                  <a:pt x="2337990" y="36066"/>
                </a:lnTo>
                <a:lnTo>
                  <a:pt x="2384723" y="45461"/>
                </a:lnTo>
                <a:lnTo>
                  <a:pt x="2431034" y="55896"/>
                </a:lnTo>
                <a:lnTo>
                  <a:pt x="2476909" y="67357"/>
                </a:lnTo>
                <a:lnTo>
                  <a:pt x="2522334" y="79832"/>
                </a:lnTo>
                <a:lnTo>
                  <a:pt x="2567293" y="93305"/>
                </a:lnTo>
                <a:lnTo>
                  <a:pt x="2611773" y="107764"/>
                </a:lnTo>
                <a:lnTo>
                  <a:pt x="2655759" y="123194"/>
                </a:lnTo>
                <a:lnTo>
                  <a:pt x="2699235" y="139582"/>
                </a:lnTo>
                <a:lnTo>
                  <a:pt x="2742188" y="156914"/>
                </a:lnTo>
                <a:lnTo>
                  <a:pt x="2784602" y="175177"/>
                </a:lnTo>
                <a:lnTo>
                  <a:pt x="2826464" y="194356"/>
                </a:lnTo>
                <a:lnTo>
                  <a:pt x="2867758" y="214439"/>
                </a:lnTo>
                <a:lnTo>
                  <a:pt x="2908469" y="235411"/>
                </a:lnTo>
                <a:lnTo>
                  <a:pt x="2948584" y="257258"/>
                </a:lnTo>
                <a:lnTo>
                  <a:pt x="2988088" y="279967"/>
                </a:lnTo>
                <a:lnTo>
                  <a:pt x="3026966" y="303524"/>
                </a:lnTo>
                <a:lnTo>
                  <a:pt x="3065203" y="327916"/>
                </a:lnTo>
                <a:lnTo>
                  <a:pt x="3102784" y="353129"/>
                </a:lnTo>
                <a:lnTo>
                  <a:pt x="3139696" y="379148"/>
                </a:lnTo>
                <a:lnTo>
                  <a:pt x="3175923" y="405961"/>
                </a:lnTo>
                <a:lnTo>
                  <a:pt x="3211451" y="433553"/>
                </a:lnTo>
                <a:lnTo>
                  <a:pt x="3246266" y="461911"/>
                </a:lnTo>
                <a:lnTo>
                  <a:pt x="3280351" y="491021"/>
                </a:lnTo>
                <a:lnTo>
                  <a:pt x="3313694" y="520870"/>
                </a:lnTo>
                <a:lnTo>
                  <a:pt x="3346279" y="551443"/>
                </a:lnTo>
                <a:lnTo>
                  <a:pt x="3378092" y="582727"/>
                </a:lnTo>
                <a:lnTo>
                  <a:pt x="3409118" y="614708"/>
                </a:lnTo>
                <a:lnTo>
                  <a:pt x="3439343" y="647373"/>
                </a:lnTo>
                <a:lnTo>
                  <a:pt x="3468751" y="680708"/>
                </a:lnTo>
                <a:lnTo>
                  <a:pt x="3497328" y="714699"/>
                </a:lnTo>
                <a:lnTo>
                  <a:pt x="3525060" y="749332"/>
                </a:lnTo>
                <a:lnTo>
                  <a:pt x="3551932" y="784594"/>
                </a:lnTo>
                <a:lnTo>
                  <a:pt x="3577930" y="820471"/>
                </a:lnTo>
                <a:lnTo>
                  <a:pt x="3603038" y="856949"/>
                </a:lnTo>
                <a:lnTo>
                  <a:pt x="3627242" y="894014"/>
                </a:lnTo>
                <a:lnTo>
                  <a:pt x="3650527" y="931653"/>
                </a:lnTo>
                <a:lnTo>
                  <a:pt x="3672880" y="969852"/>
                </a:lnTo>
                <a:lnTo>
                  <a:pt x="3694284" y="1008598"/>
                </a:lnTo>
                <a:lnTo>
                  <a:pt x="3714727" y="1047876"/>
                </a:lnTo>
                <a:lnTo>
                  <a:pt x="3734192" y="1087673"/>
                </a:lnTo>
                <a:lnTo>
                  <a:pt x="3752665" y="1127976"/>
                </a:lnTo>
                <a:lnTo>
                  <a:pt x="3770132" y="1168769"/>
                </a:lnTo>
                <a:lnTo>
                  <a:pt x="3786579" y="1210041"/>
                </a:lnTo>
                <a:lnTo>
                  <a:pt x="3801989" y="1251777"/>
                </a:lnTo>
                <a:lnTo>
                  <a:pt x="3816350" y="1293962"/>
                </a:lnTo>
                <a:lnTo>
                  <a:pt x="3829646" y="1336585"/>
                </a:lnTo>
                <a:lnTo>
                  <a:pt x="3841862" y="1379630"/>
                </a:lnTo>
                <a:lnTo>
                  <a:pt x="3852984" y="1423085"/>
                </a:lnTo>
                <a:lnTo>
                  <a:pt x="3862998" y="1466935"/>
                </a:lnTo>
                <a:lnTo>
                  <a:pt x="3871888" y="1511166"/>
                </a:lnTo>
                <a:lnTo>
                  <a:pt x="3879641" y="1555766"/>
                </a:lnTo>
                <a:lnTo>
                  <a:pt x="3886240" y="1600720"/>
                </a:lnTo>
                <a:lnTo>
                  <a:pt x="3891673" y="1646014"/>
                </a:lnTo>
                <a:lnTo>
                  <a:pt x="3895924" y="1691636"/>
                </a:lnTo>
                <a:lnTo>
                  <a:pt x="3898978" y="1737570"/>
                </a:lnTo>
                <a:lnTo>
                  <a:pt x="3900822" y="1783804"/>
                </a:lnTo>
                <a:lnTo>
                  <a:pt x="3901440" y="1830324"/>
                </a:lnTo>
                <a:lnTo>
                  <a:pt x="3900822" y="1876843"/>
                </a:lnTo>
                <a:lnTo>
                  <a:pt x="3898978" y="1923077"/>
                </a:lnTo>
                <a:lnTo>
                  <a:pt x="3895924" y="1969011"/>
                </a:lnTo>
                <a:lnTo>
                  <a:pt x="3891673" y="2014633"/>
                </a:lnTo>
                <a:lnTo>
                  <a:pt x="3886240" y="2059927"/>
                </a:lnTo>
                <a:lnTo>
                  <a:pt x="3879641" y="2104881"/>
                </a:lnTo>
                <a:lnTo>
                  <a:pt x="3871888" y="2149481"/>
                </a:lnTo>
                <a:lnTo>
                  <a:pt x="3862998" y="2193712"/>
                </a:lnTo>
                <a:lnTo>
                  <a:pt x="3852984" y="2237562"/>
                </a:lnTo>
                <a:lnTo>
                  <a:pt x="3841862" y="2281017"/>
                </a:lnTo>
                <a:lnTo>
                  <a:pt x="3829646" y="2324062"/>
                </a:lnTo>
                <a:lnTo>
                  <a:pt x="3816350" y="2366685"/>
                </a:lnTo>
                <a:lnTo>
                  <a:pt x="3801989" y="2408870"/>
                </a:lnTo>
                <a:lnTo>
                  <a:pt x="3786579" y="2450606"/>
                </a:lnTo>
                <a:lnTo>
                  <a:pt x="3770132" y="2491878"/>
                </a:lnTo>
                <a:lnTo>
                  <a:pt x="3752665" y="2532671"/>
                </a:lnTo>
                <a:lnTo>
                  <a:pt x="3734192" y="2572974"/>
                </a:lnTo>
                <a:lnTo>
                  <a:pt x="3714727" y="2612771"/>
                </a:lnTo>
                <a:lnTo>
                  <a:pt x="3694284" y="2652049"/>
                </a:lnTo>
                <a:lnTo>
                  <a:pt x="3672880" y="2690795"/>
                </a:lnTo>
                <a:lnTo>
                  <a:pt x="3650527" y="2728994"/>
                </a:lnTo>
                <a:lnTo>
                  <a:pt x="3627242" y="2766633"/>
                </a:lnTo>
                <a:lnTo>
                  <a:pt x="3603038" y="2803698"/>
                </a:lnTo>
                <a:lnTo>
                  <a:pt x="3577930" y="2840176"/>
                </a:lnTo>
                <a:lnTo>
                  <a:pt x="3551932" y="2876053"/>
                </a:lnTo>
                <a:lnTo>
                  <a:pt x="3525060" y="2911315"/>
                </a:lnTo>
                <a:lnTo>
                  <a:pt x="3497328" y="2945948"/>
                </a:lnTo>
                <a:lnTo>
                  <a:pt x="3468751" y="2979939"/>
                </a:lnTo>
                <a:lnTo>
                  <a:pt x="3439343" y="3013274"/>
                </a:lnTo>
                <a:lnTo>
                  <a:pt x="3409118" y="3045939"/>
                </a:lnTo>
                <a:lnTo>
                  <a:pt x="3378092" y="3077920"/>
                </a:lnTo>
                <a:lnTo>
                  <a:pt x="3346279" y="3109204"/>
                </a:lnTo>
                <a:lnTo>
                  <a:pt x="3313694" y="3139777"/>
                </a:lnTo>
                <a:lnTo>
                  <a:pt x="3280351" y="3169626"/>
                </a:lnTo>
                <a:lnTo>
                  <a:pt x="3246266" y="3198736"/>
                </a:lnTo>
                <a:lnTo>
                  <a:pt x="3211451" y="3227094"/>
                </a:lnTo>
                <a:lnTo>
                  <a:pt x="3175923" y="3254686"/>
                </a:lnTo>
                <a:lnTo>
                  <a:pt x="3139696" y="3281499"/>
                </a:lnTo>
                <a:lnTo>
                  <a:pt x="3102784" y="3307518"/>
                </a:lnTo>
                <a:lnTo>
                  <a:pt x="3065203" y="3332731"/>
                </a:lnTo>
                <a:lnTo>
                  <a:pt x="3026966" y="3357123"/>
                </a:lnTo>
                <a:lnTo>
                  <a:pt x="2988088" y="3380680"/>
                </a:lnTo>
                <a:lnTo>
                  <a:pt x="2948584" y="3403389"/>
                </a:lnTo>
                <a:lnTo>
                  <a:pt x="2908469" y="3425236"/>
                </a:lnTo>
                <a:lnTo>
                  <a:pt x="2867758" y="3446208"/>
                </a:lnTo>
                <a:lnTo>
                  <a:pt x="2826464" y="3466291"/>
                </a:lnTo>
                <a:lnTo>
                  <a:pt x="2784602" y="3485470"/>
                </a:lnTo>
                <a:lnTo>
                  <a:pt x="2742188" y="3503733"/>
                </a:lnTo>
                <a:lnTo>
                  <a:pt x="2699235" y="3521065"/>
                </a:lnTo>
                <a:lnTo>
                  <a:pt x="2655759" y="3537453"/>
                </a:lnTo>
                <a:lnTo>
                  <a:pt x="2611773" y="3552883"/>
                </a:lnTo>
                <a:lnTo>
                  <a:pt x="2567293" y="3567342"/>
                </a:lnTo>
                <a:lnTo>
                  <a:pt x="2522334" y="3580815"/>
                </a:lnTo>
                <a:lnTo>
                  <a:pt x="2476909" y="3593290"/>
                </a:lnTo>
                <a:lnTo>
                  <a:pt x="2431034" y="3604751"/>
                </a:lnTo>
                <a:lnTo>
                  <a:pt x="2384723" y="3615186"/>
                </a:lnTo>
                <a:lnTo>
                  <a:pt x="2337990" y="3624581"/>
                </a:lnTo>
                <a:lnTo>
                  <a:pt x="2290851" y="3632922"/>
                </a:lnTo>
                <a:lnTo>
                  <a:pt x="2243320" y="3640196"/>
                </a:lnTo>
                <a:lnTo>
                  <a:pt x="2195411" y="3646388"/>
                </a:lnTo>
                <a:lnTo>
                  <a:pt x="2147140" y="3651485"/>
                </a:lnTo>
                <a:lnTo>
                  <a:pt x="2098521" y="3655473"/>
                </a:lnTo>
                <a:lnTo>
                  <a:pt x="2049568" y="3658338"/>
                </a:lnTo>
                <a:lnTo>
                  <a:pt x="2000296" y="3660068"/>
                </a:lnTo>
                <a:lnTo>
                  <a:pt x="1950720" y="3660648"/>
                </a:lnTo>
                <a:lnTo>
                  <a:pt x="1901143" y="3660068"/>
                </a:lnTo>
                <a:lnTo>
                  <a:pt x="1851871" y="3658338"/>
                </a:lnTo>
                <a:lnTo>
                  <a:pt x="1802918" y="3655473"/>
                </a:lnTo>
                <a:lnTo>
                  <a:pt x="1754299" y="3651485"/>
                </a:lnTo>
                <a:lnTo>
                  <a:pt x="1706028" y="3646388"/>
                </a:lnTo>
                <a:lnTo>
                  <a:pt x="1658119" y="3640196"/>
                </a:lnTo>
                <a:lnTo>
                  <a:pt x="1610588" y="3632922"/>
                </a:lnTo>
                <a:lnTo>
                  <a:pt x="1563449" y="3624581"/>
                </a:lnTo>
                <a:lnTo>
                  <a:pt x="1516716" y="3615186"/>
                </a:lnTo>
                <a:lnTo>
                  <a:pt x="1470405" y="3604751"/>
                </a:lnTo>
                <a:lnTo>
                  <a:pt x="1424530" y="3593290"/>
                </a:lnTo>
                <a:lnTo>
                  <a:pt x="1379105" y="3580815"/>
                </a:lnTo>
                <a:lnTo>
                  <a:pt x="1334146" y="3567342"/>
                </a:lnTo>
                <a:lnTo>
                  <a:pt x="1289666" y="3552883"/>
                </a:lnTo>
                <a:lnTo>
                  <a:pt x="1245680" y="3537453"/>
                </a:lnTo>
                <a:lnTo>
                  <a:pt x="1202204" y="3521065"/>
                </a:lnTo>
                <a:lnTo>
                  <a:pt x="1159251" y="3503733"/>
                </a:lnTo>
                <a:lnTo>
                  <a:pt x="1116837" y="3485470"/>
                </a:lnTo>
                <a:lnTo>
                  <a:pt x="1074975" y="3466291"/>
                </a:lnTo>
                <a:lnTo>
                  <a:pt x="1033681" y="3446208"/>
                </a:lnTo>
                <a:lnTo>
                  <a:pt x="992970" y="3425236"/>
                </a:lnTo>
                <a:lnTo>
                  <a:pt x="952855" y="3403389"/>
                </a:lnTo>
                <a:lnTo>
                  <a:pt x="913351" y="3380680"/>
                </a:lnTo>
                <a:lnTo>
                  <a:pt x="874473" y="3357123"/>
                </a:lnTo>
                <a:lnTo>
                  <a:pt x="836236" y="3332731"/>
                </a:lnTo>
                <a:lnTo>
                  <a:pt x="798655" y="3307518"/>
                </a:lnTo>
                <a:lnTo>
                  <a:pt x="761743" y="3281499"/>
                </a:lnTo>
                <a:lnTo>
                  <a:pt x="725516" y="3254686"/>
                </a:lnTo>
                <a:lnTo>
                  <a:pt x="689988" y="3227094"/>
                </a:lnTo>
                <a:lnTo>
                  <a:pt x="655173" y="3198736"/>
                </a:lnTo>
                <a:lnTo>
                  <a:pt x="621088" y="3169626"/>
                </a:lnTo>
                <a:lnTo>
                  <a:pt x="587745" y="3139777"/>
                </a:lnTo>
                <a:lnTo>
                  <a:pt x="555160" y="3109204"/>
                </a:lnTo>
                <a:lnTo>
                  <a:pt x="523347" y="3077920"/>
                </a:lnTo>
                <a:lnTo>
                  <a:pt x="492321" y="3045939"/>
                </a:lnTo>
                <a:lnTo>
                  <a:pt x="462096" y="3013274"/>
                </a:lnTo>
                <a:lnTo>
                  <a:pt x="432688" y="2979939"/>
                </a:lnTo>
                <a:lnTo>
                  <a:pt x="404111" y="2945948"/>
                </a:lnTo>
                <a:lnTo>
                  <a:pt x="376379" y="2911315"/>
                </a:lnTo>
                <a:lnTo>
                  <a:pt x="349507" y="2876053"/>
                </a:lnTo>
                <a:lnTo>
                  <a:pt x="323509" y="2840176"/>
                </a:lnTo>
                <a:lnTo>
                  <a:pt x="298401" y="2803698"/>
                </a:lnTo>
                <a:lnTo>
                  <a:pt x="274197" y="2766633"/>
                </a:lnTo>
                <a:lnTo>
                  <a:pt x="250912" y="2728994"/>
                </a:lnTo>
                <a:lnTo>
                  <a:pt x="228559" y="2690795"/>
                </a:lnTo>
                <a:lnTo>
                  <a:pt x="207155" y="2652049"/>
                </a:lnTo>
                <a:lnTo>
                  <a:pt x="186712" y="2612771"/>
                </a:lnTo>
                <a:lnTo>
                  <a:pt x="167247" y="2572974"/>
                </a:lnTo>
                <a:lnTo>
                  <a:pt x="148774" y="2532671"/>
                </a:lnTo>
                <a:lnTo>
                  <a:pt x="131307" y="2491878"/>
                </a:lnTo>
                <a:lnTo>
                  <a:pt x="114860" y="2450606"/>
                </a:lnTo>
                <a:lnTo>
                  <a:pt x="99450" y="2408870"/>
                </a:lnTo>
                <a:lnTo>
                  <a:pt x="85089" y="2366685"/>
                </a:lnTo>
                <a:lnTo>
                  <a:pt x="71793" y="2324062"/>
                </a:lnTo>
                <a:lnTo>
                  <a:pt x="59577" y="2281017"/>
                </a:lnTo>
                <a:lnTo>
                  <a:pt x="48455" y="2237562"/>
                </a:lnTo>
                <a:lnTo>
                  <a:pt x="38441" y="2193712"/>
                </a:lnTo>
                <a:lnTo>
                  <a:pt x="29551" y="2149481"/>
                </a:lnTo>
                <a:lnTo>
                  <a:pt x="21798" y="2104881"/>
                </a:lnTo>
                <a:lnTo>
                  <a:pt x="15199" y="2059927"/>
                </a:lnTo>
                <a:lnTo>
                  <a:pt x="9766" y="2014633"/>
                </a:lnTo>
                <a:lnTo>
                  <a:pt x="5515" y="1969011"/>
                </a:lnTo>
                <a:lnTo>
                  <a:pt x="2461" y="1923077"/>
                </a:lnTo>
                <a:lnTo>
                  <a:pt x="617" y="1876843"/>
                </a:lnTo>
                <a:lnTo>
                  <a:pt x="0" y="1830324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87768" y="1828800"/>
            <a:ext cx="3898900" cy="3660775"/>
          </a:xfrm>
          <a:custGeom>
            <a:avLst/>
            <a:gdLst/>
            <a:ahLst/>
            <a:cxnLst/>
            <a:rect l="l" t="t" r="r" b="b"/>
            <a:pathLst>
              <a:path w="3898900" h="3660775">
                <a:moveTo>
                  <a:pt x="0" y="1830324"/>
                </a:moveTo>
                <a:lnTo>
                  <a:pt x="617" y="1783804"/>
                </a:lnTo>
                <a:lnTo>
                  <a:pt x="2459" y="1737570"/>
                </a:lnTo>
                <a:lnTo>
                  <a:pt x="5511" y="1691636"/>
                </a:lnTo>
                <a:lnTo>
                  <a:pt x="9759" y="1646014"/>
                </a:lnTo>
                <a:lnTo>
                  <a:pt x="15187" y="1600720"/>
                </a:lnTo>
                <a:lnTo>
                  <a:pt x="21782" y="1555766"/>
                </a:lnTo>
                <a:lnTo>
                  <a:pt x="29529" y="1511166"/>
                </a:lnTo>
                <a:lnTo>
                  <a:pt x="38413" y="1466935"/>
                </a:lnTo>
                <a:lnTo>
                  <a:pt x="48419" y="1423085"/>
                </a:lnTo>
                <a:lnTo>
                  <a:pt x="59533" y="1379630"/>
                </a:lnTo>
                <a:lnTo>
                  <a:pt x="71741" y="1336585"/>
                </a:lnTo>
                <a:lnTo>
                  <a:pt x="85027" y="1293962"/>
                </a:lnTo>
                <a:lnTo>
                  <a:pt x="99376" y="1251777"/>
                </a:lnTo>
                <a:lnTo>
                  <a:pt x="114776" y="1210041"/>
                </a:lnTo>
                <a:lnTo>
                  <a:pt x="131210" y="1168769"/>
                </a:lnTo>
                <a:lnTo>
                  <a:pt x="148664" y="1127976"/>
                </a:lnTo>
                <a:lnTo>
                  <a:pt x="167124" y="1087673"/>
                </a:lnTo>
                <a:lnTo>
                  <a:pt x="186574" y="1047876"/>
                </a:lnTo>
                <a:lnTo>
                  <a:pt x="207001" y="1008598"/>
                </a:lnTo>
                <a:lnTo>
                  <a:pt x="228390" y="969852"/>
                </a:lnTo>
                <a:lnTo>
                  <a:pt x="250726" y="931653"/>
                </a:lnTo>
                <a:lnTo>
                  <a:pt x="273994" y="894014"/>
                </a:lnTo>
                <a:lnTo>
                  <a:pt x="298180" y="856949"/>
                </a:lnTo>
                <a:lnTo>
                  <a:pt x="323269" y="820471"/>
                </a:lnTo>
                <a:lnTo>
                  <a:pt x="349247" y="784594"/>
                </a:lnTo>
                <a:lnTo>
                  <a:pt x="376098" y="749332"/>
                </a:lnTo>
                <a:lnTo>
                  <a:pt x="403809" y="714699"/>
                </a:lnTo>
                <a:lnTo>
                  <a:pt x="432365" y="680708"/>
                </a:lnTo>
                <a:lnTo>
                  <a:pt x="461751" y="647373"/>
                </a:lnTo>
                <a:lnTo>
                  <a:pt x="491953" y="614708"/>
                </a:lnTo>
                <a:lnTo>
                  <a:pt x="522955" y="582727"/>
                </a:lnTo>
                <a:lnTo>
                  <a:pt x="554743" y="551443"/>
                </a:lnTo>
                <a:lnTo>
                  <a:pt x="587304" y="520870"/>
                </a:lnTo>
                <a:lnTo>
                  <a:pt x="620621" y="491021"/>
                </a:lnTo>
                <a:lnTo>
                  <a:pt x="654681" y="461911"/>
                </a:lnTo>
                <a:lnTo>
                  <a:pt x="689468" y="433553"/>
                </a:lnTo>
                <a:lnTo>
                  <a:pt x="724969" y="405961"/>
                </a:lnTo>
                <a:lnTo>
                  <a:pt x="761168" y="379148"/>
                </a:lnTo>
                <a:lnTo>
                  <a:pt x="798051" y="353129"/>
                </a:lnTo>
                <a:lnTo>
                  <a:pt x="835604" y="327916"/>
                </a:lnTo>
                <a:lnTo>
                  <a:pt x="873811" y="303524"/>
                </a:lnTo>
                <a:lnTo>
                  <a:pt x="912658" y="279967"/>
                </a:lnTo>
                <a:lnTo>
                  <a:pt x="952131" y="257258"/>
                </a:lnTo>
                <a:lnTo>
                  <a:pt x="992215" y="235411"/>
                </a:lnTo>
                <a:lnTo>
                  <a:pt x="1032895" y="214439"/>
                </a:lnTo>
                <a:lnTo>
                  <a:pt x="1074156" y="194356"/>
                </a:lnTo>
                <a:lnTo>
                  <a:pt x="1115985" y="175177"/>
                </a:lnTo>
                <a:lnTo>
                  <a:pt x="1158366" y="156914"/>
                </a:lnTo>
                <a:lnTo>
                  <a:pt x="1201285" y="139582"/>
                </a:lnTo>
                <a:lnTo>
                  <a:pt x="1244727" y="123194"/>
                </a:lnTo>
                <a:lnTo>
                  <a:pt x="1288677" y="107764"/>
                </a:lnTo>
                <a:lnTo>
                  <a:pt x="1333122" y="93305"/>
                </a:lnTo>
                <a:lnTo>
                  <a:pt x="1378045" y="79832"/>
                </a:lnTo>
                <a:lnTo>
                  <a:pt x="1423434" y="67357"/>
                </a:lnTo>
                <a:lnTo>
                  <a:pt x="1469272" y="55896"/>
                </a:lnTo>
                <a:lnTo>
                  <a:pt x="1515546" y="45461"/>
                </a:lnTo>
                <a:lnTo>
                  <a:pt x="1562241" y="36066"/>
                </a:lnTo>
                <a:lnTo>
                  <a:pt x="1609342" y="27725"/>
                </a:lnTo>
                <a:lnTo>
                  <a:pt x="1656835" y="20451"/>
                </a:lnTo>
                <a:lnTo>
                  <a:pt x="1704704" y="14259"/>
                </a:lnTo>
                <a:lnTo>
                  <a:pt x="1752936" y="9162"/>
                </a:lnTo>
                <a:lnTo>
                  <a:pt x="1801516" y="5174"/>
                </a:lnTo>
                <a:lnTo>
                  <a:pt x="1850429" y="2309"/>
                </a:lnTo>
                <a:lnTo>
                  <a:pt x="1899660" y="579"/>
                </a:lnTo>
                <a:lnTo>
                  <a:pt x="1949196" y="0"/>
                </a:lnTo>
                <a:lnTo>
                  <a:pt x="1998731" y="579"/>
                </a:lnTo>
                <a:lnTo>
                  <a:pt x="2047962" y="2309"/>
                </a:lnTo>
                <a:lnTo>
                  <a:pt x="2096875" y="5174"/>
                </a:lnTo>
                <a:lnTo>
                  <a:pt x="2145455" y="9162"/>
                </a:lnTo>
                <a:lnTo>
                  <a:pt x="2193687" y="14259"/>
                </a:lnTo>
                <a:lnTo>
                  <a:pt x="2241556" y="20451"/>
                </a:lnTo>
                <a:lnTo>
                  <a:pt x="2289049" y="27725"/>
                </a:lnTo>
                <a:lnTo>
                  <a:pt x="2336150" y="36066"/>
                </a:lnTo>
                <a:lnTo>
                  <a:pt x="2382845" y="45461"/>
                </a:lnTo>
                <a:lnTo>
                  <a:pt x="2429119" y="55896"/>
                </a:lnTo>
                <a:lnTo>
                  <a:pt x="2474957" y="67357"/>
                </a:lnTo>
                <a:lnTo>
                  <a:pt x="2520346" y="79832"/>
                </a:lnTo>
                <a:lnTo>
                  <a:pt x="2565269" y="93305"/>
                </a:lnTo>
                <a:lnTo>
                  <a:pt x="2609714" y="107764"/>
                </a:lnTo>
                <a:lnTo>
                  <a:pt x="2653664" y="123194"/>
                </a:lnTo>
                <a:lnTo>
                  <a:pt x="2697106" y="139582"/>
                </a:lnTo>
                <a:lnTo>
                  <a:pt x="2740025" y="156914"/>
                </a:lnTo>
                <a:lnTo>
                  <a:pt x="2782406" y="175177"/>
                </a:lnTo>
                <a:lnTo>
                  <a:pt x="2824235" y="194356"/>
                </a:lnTo>
                <a:lnTo>
                  <a:pt x="2865496" y="214439"/>
                </a:lnTo>
                <a:lnTo>
                  <a:pt x="2906176" y="235411"/>
                </a:lnTo>
                <a:lnTo>
                  <a:pt x="2946260" y="257258"/>
                </a:lnTo>
                <a:lnTo>
                  <a:pt x="2985733" y="279967"/>
                </a:lnTo>
                <a:lnTo>
                  <a:pt x="3024580" y="303524"/>
                </a:lnTo>
                <a:lnTo>
                  <a:pt x="3062787" y="327916"/>
                </a:lnTo>
                <a:lnTo>
                  <a:pt x="3100340" y="353129"/>
                </a:lnTo>
                <a:lnTo>
                  <a:pt x="3137223" y="379148"/>
                </a:lnTo>
                <a:lnTo>
                  <a:pt x="3173422" y="405961"/>
                </a:lnTo>
                <a:lnTo>
                  <a:pt x="3208923" y="433553"/>
                </a:lnTo>
                <a:lnTo>
                  <a:pt x="3243710" y="461911"/>
                </a:lnTo>
                <a:lnTo>
                  <a:pt x="3277770" y="491021"/>
                </a:lnTo>
                <a:lnTo>
                  <a:pt x="3311087" y="520870"/>
                </a:lnTo>
                <a:lnTo>
                  <a:pt x="3343648" y="551443"/>
                </a:lnTo>
                <a:lnTo>
                  <a:pt x="3375436" y="582727"/>
                </a:lnTo>
                <a:lnTo>
                  <a:pt x="3406438" y="614708"/>
                </a:lnTo>
                <a:lnTo>
                  <a:pt x="3436640" y="647373"/>
                </a:lnTo>
                <a:lnTo>
                  <a:pt x="3466026" y="680708"/>
                </a:lnTo>
                <a:lnTo>
                  <a:pt x="3494582" y="714699"/>
                </a:lnTo>
                <a:lnTo>
                  <a:pt x="3522293" y="749332"/>
                </a:lnTo>
                <a:lnTo>
                  <a:pt x="3549144" y="784594"/>
                </a:lnTo>
                <a:lnTo>
                  <a:pt x="3575122" y="820471"/>
                </a:lnTo>
                <a:lnTo>
                  <a:pt x="3600211" y="856949"/>
                </a:lnTo>
                <a:lnTo>
                  <a:pt x="3624397" y="894014"/>
                </a:lnTo>
                <a:lnTo>
                  <a:pt x="3647665" y="931653"/>
                </a:lnTo>
                <a:lnTo>
                  <a:pt x="3670001" y="969852"/>
                </a:lnTo>
                <a:lnTo>
                  <a:pt x="3691390" y="1008598"/>
                </a:lnTo>
                <a:lnTo>
                  <a:pt x="3711817" y="1047876"/>
                </a:lnTo>
                <a:lnTo>
                  <a:pt x="3731267" y="1087673"/>
                </a:lnTo>
                <a:lnTo>
                  <a:pt x="3749727" y="1127976"/>
                </a:lnTo>
                <a:lnTo>
                  <a:pt x="3767181" y="1168769"/>
                </a:lnTo>
                <a:lnTo>
                  <a:pt x="3783615" y="1210041"/>
                </a:lnTo>
                <a:lnTo>
                  <a:pt x="3799015" y="1251777"/>
                </a:lnTo>
                <a:lnTo>
                  <a:pt x="3813364" y="1293962"/>
                </a:lnTo>
                <a:lnTo>
                  <a:pt x="3826650" y="1336585"/>
                </a:lnTo>
                <a:lnTo>
                  <a:pt x="3838858" y="1379630"/>
                </a:lnTo>
                <a:lnTo>
                  <a:pt x="3849972" y="1423085"/>
                </a:lnTo>
                <a:lnTo>
                  <a:pt x="3859978" y="1466935"/>
                </a:lnTo>
                <a:lnTo>
                  <a:pt x="3868862" y="1511166"/>
                </a:lnTo>
                <a:lnTo>
                  <a:pt x="3876609" y="1555766"/>
                </a:lnTo>
                <a:lnTo>
                  <a:pt x="3883204" y="1600720"/>
                </a:lnTo>
                <a:lnTo>
                  <a:pt x="3888632" y="1646014"/>
                </a:lnTo>
                <a:lnTo>
                  <a:pt x="3892880" y="1691636"/>
                </a:lnTo>
                <a:lnTo>
                  <a:pt x="3895932" y="1737570"/>
                </a:lnTo>
                <a:lnTo>
                  <a:pt x="3897774" y="1783804"/>
                </a:lnTo>
                <a:lnTo>
                  <a:pt x="3898391" y="1830324"/>
                </a:lnTo>
                <a:lnTo>
                  <a:pt x="3897774" y="1876843"/>
                </a:lnTo>
                <a:lnTo>
                  <a:pt x="3895932" y="1923077"/>
                </a:lnTo>
                <a:lnTo>
                  <a:pt x="3892880" y="1969011"/>
                </a:lnTo>
                <a:lnTo>
                  <a:pt x="3888632" y="2014633"/>
                </a:lnTo>
                <a:lnTo>
                  <a:pt x="3883204" y="2059927"/>
                </a:lnTo>
                <a:lnTo>
                  <a:pt x="3876609" y="2104881"/>
                </a:lnTo>
                <a:lnTo>
                  <a:pt x="3868862" y="2149481"/>
                </a:lnTo>
                <a:lnTo>
                  <a:pt x="3859978" y="2193712"/>
                </a:lnTo>
                <a:lnTo>
                  <a:pt x="3849972" y="2237562"/>
                </a:lnTo>
                <a:lnTo>
                  <a:pt x="3838858" y="2281017"/>
                </a:lnTo>
                <a:lnTo>
                  <a:pt x="3826650" y="2324062"/>
                </a:lnTo>
                <a:lnTo>
                  <a:pt x="3813364" y="2366685"/>
                </a:lnTo>
                <a:lnTo>
                  <a:pt x="3799015" y="2408870"/>
                </a:lnTo>
                <a:lnTo>
                  <a:pt x="3783615" y="2450606"/>
                </a:lnTo>
                <a:lnTo>
                  <a:pt x="3767181" y="2491878"/>
                </a:lnTo>
                <a:lnTo>
                  <a:pt x="3749727" y="2532671"/>
                </a:lnTo>
                <a:lnTo>
                  <a:pt x="3731267" y="2572974"/>
                </a:lnTo>
                <a:lnTo>
                  <a:pt x="3711817" y="2612771"/>
                </a:lnTo>
                <a:lnTo>
                  <a:pt x="3691390" y="2652049"/>
                </a:lnTo>
                <a:lnTo>
                  <a:pt x="3670001" y="2690795"/>
                </a:lnTo>
                <a:lnTo>
                  <a:pt x="3647665" y="2728994"/>
                </a:lnTo>
                <a:lnTo>
                  <a:pt x="3624397" y="2766633"/>
                </a:lnTo>
                <a:lnTo>
                  <a:pt x="3600211" y="2803698"/>
                </a:lnTo>
                <a:lnTo>
                  <a:pt x="3575122" y="2840176"/>
                </a:lnTo>
                <a:lnTo>
                  <a:pt x="3549144" y="2876053"/>
                </a:lnTo>
                <a:lnTo>
                  <a:pt x="3522293" y="2911315"/>
                </a:lnTo>
                <a:lnTo>
                  <a:pt x="3494582" y="2945948"/>
                </a:lnTo>
                <a:lnTo>
                  <a:pt x="3466026" y="2979939"/>
                </a:lnTo>
                <a:lnTo>
                  <a:pt x="3436640" y="3013274"/>
                </a:lnTo>
                <a:lnTo>
                  <a:pt x="3406438" y="3045939"/>
                </a:lnTo>
                <a:lnTo>
                  <a:pt x="3375436" y="3077920"/>
                </a:lnTo>
                <a:lnTo>
                  <a:pt x="3343648" y="3109204"/>
                </a:lnTo>
                <a:lnTo>
                  <a:pt x="3311087" y="3139777"/>
                </a:lnTo>
                <a:lnTo>
                  <a:pt x="3277770" y="3169626"/>
                </a:lnTo>
                <a:lnTo>
                  <a:pt x="3243710" y="3198736"/>
                </a:lnTo>
                <a:lnTo>
                  <a:pt x="3208923" y="3227094"/>
                </a:lnTo>
                <a:lnTo>
                  <a:pt x="3173422" y="3254686"/>
                </a:lnTo>
                <a:lnTo>
                  <a:pt x="3137223" y="3281499"/>
                </a:lnTo>
                <a:lnTo>
                  <a:pt x="3100340" y="3307518"/>
                </a:lnTo>
                <a:lnTo>
                  <a:pt x="3062787" y="3332731"/>
                </a:lnTo>
                <a:lnTo>
                  <a:pt x="3024580" y="3357123"/>
                </a:lnTo>
                <a:lnTo>
                  <a:pt x="2985733" y="3380680"/>
                </a:lnTo>
                <a:lnTo>
                  <a:pt x="2946260" y="3403389"/>
                </a:lnTo>
                <a:lnTo>
                  <a:pt x="2906176" y="3425236"/>
                </a:lnTo>
                <a:lnTo>
                  <a:pt x="2865496" y="3446208"/>
                </a:lnTo>
                <a:lnTo>
                  <a:pt x="2824235" y="3466291"/>
                </a:lnTo>
                <a:lnTo>
                  <a:pt x="2782406" y="3485470"/>
                </a:lnTo>
                <a:lnTo>
                  <a:pt x="2740025" y="3503733"/>
                </a:lnTo>
                <a:lnTo>
                  <a:pt x="2697106" y="3521065"/>
                </a:lnTo>
                <a:lnTo>
                  <a:pt x="2653664" y="3537453"/>
                </a:lnTo>
                <a:lnTo>
                  <a:pt x="2609714" y="3552883"/>
                </a:lnTo>
                <a:lnTo>
                  <a:pt x="2565269" y="3567342"/>
                </a:lnTo>
                <a:lnTo>
                  <a:pt x="2520346" y="3580815"/>
                </a:lnTo>
                <a:lnTo>
                  <a:pt x="2474957" y="3593290"/>
                </a:lnTo>
                <a:lnTo>
                  <a:pt x="2429119" y="3604751"/>
                </a:lnTo>
                <a:lnTo>
                  <a:pt x="2382845" y="3615186"/>
                </a:lnTo>
                <a:lnTo>
                  <a:pt x="2336150" y="3624581"/>
                </a:lnTo>
                <a:lnTo>
                  <a:pt x="2289049" y="3632922"/>
                </a:lnTo>
                <a:lnTo>
                  <a:pt x="2241556" y="3640196"/>
                </a:lnTo>
                <a:lnTo>
                  <a:pt x="2193687" y="3646388"/>
                </a:lnTo>
                <a:lnTo>
                  <a:pt x="2145455" y="3651485"/>
                </a:lnTo>
                <a:lnTo>
                  <a:pt x="2096875" y="3655473"/>
                </a:lnTo>
                <a:lnTo>
                  <a:pt x="2047962" y="3658338"/>
                </a:lnTo>
                <a:lnTo>
                  <a:pt x="1998731" y="3660068"/>
                </a:lnTo>
                <a:lnTo>
                  <a:pt x="1949196" y="3660648"/>
                </a:lnTo>
                <a:lnTo>
                  <a:pt x="1899660" y="3660068"/>
                </a:lnTo>
                <a:lnTo>
                  <a:pt x="1850429" y="3658338"/>
                </a:lnTo>
                <a:lnTo>
                  <a:pt x="1801516" y="3655473"/>
                </a:lnTo>
                <a:lnTo>
                  <a:pt x="1752936" y="3651485"/>
                </a:lnTo>
                <a:lnTo>
                  <a:pt x="1704704" y="3646388"/>
                </a:lnTo>
                <a:lnTo>
                  <a:pt x="1656835" y="3640196"/>
                </a:lnTo>
                <a:lnTo>
                  <a:pt x="1609342" y="3632922"/>
                </a:lnTo>
                <a:lnTo>
                  <a:pt x="1562241" y="3624581"/>
                </a:lnTo>
                <a:lnTo>
                  <a:pt x="1515546" y="3615186"/>
                </a:lnTo>
                <a:lnTo>
                  <a:pt x="1469272" y="3604751"/>
                </a:lnTo>
                <a:lnTo>
                  <a:pt x="1423434" y="3593290"/>
                </a:lnTo>
                <a:lnTo>
                  <a:pt x="1378045" y="3580815"/>
                </a:lnTo>
                <a:lnTo>
                  <a:pt x="1333122" y="3567342"/>
                </a:lnTo>
                <a:lnTo>
                  <a:pt x="1288677" y="3552883"/>
                </a:lnTo>
                <a:lnTo>
                  <a:pt x="1244727" y="3537453"/>
                </a:lnTo>
                <a:lnTo>
                  <a:pt x="1201285" y="3521065"/>
                </a:lnTo>
                <a:lnTo>
                  <a:pt x="1158366" y="3503733"/>
                </a:lnTo>
                <a:lnTo>
                  <a:pt x="1115985" y="3485470"/>
                </a:lnTo>
                <a:lnTo>
                  <a:pt x="1074156" y="3466291"/>
                </a:lnTo>
                <a:lnTo>
                  <a:pt x="1032895" y="3446208"/>
                </a:lnTo>
                <a:lnTo>
                  <a:pt x="992215" y="3425236"/>
                </a:lnTo>
                <a:lnTo>
                  <a:pt x="952131" y="3403389"/>
                </a:lnTo>
                <a:lnTo>
                  <a:pt x="912658" y="3380680"/>
                </a:lnTo>
                <a:lnTo>
                  <a:pt x="873811" y="3357123"/>
                </a:lnTo>
                <a:lnTo>
                  <a:pt x="835604" y="3332731"/>
                </a:lnTo>
                <a:lnTo>
                  <a:pt x="798051" y="3307518"/>
                </a:lnTo>
                <a:lnTo>
                  <a:pt x="761168" y="3281499"/>
                </a:lnTo>
                <a:lnTo>
                  <a:pt x="724969" y="3254686"/>
                </a:lnTo>
                <a:lnTo>
                  <a:pt x="689468" y="3227094"/>
                </a:lnTo>
                <a:lnTo>
                  <a:pt x="654681" y="3198736"/>
                </a:lnTo>
                <a:lnTo>
                  <a:pt x="620621" y="3169626"/>
                </a:lnTo>
                <a:lnTo>
                  <a:pt x="587304" y="3139777"/>
                </a:lnTo>
                <a:lnTo>
                  <a:pt x="554743" y="3109204"/>
                </a:lnTo>
                <a:lnTo>
                  <a:pt x="522955" y="3077920"/>
                </a:lnTo>
                <a:lnTo>
                  <a:pt x="491953" y="3045939"/>
                </a:lnTo>
                <a:lnTo>
                  <a:pt x="461751" y="3013274"/>
                </a:lnTo>
                <a:lnTo>
                  <a:pt x="432365" y="2979939"/>
                </a:lnTo>
                <a:lnTo>
                  <a:pt x="403809" y="2945948"/>
                </a:lnTo>
                <a:lnTo>
                  <a:pt x="376098" y="2911315"/>
                </a:lnTo>
                <a:lnTo>
                  <a:pt x="349247" y="2876053"/>
                </a:lnTo>
                <a:lnTo>
                  <a:pt x="323269" y="2840176"/>
                </a:lnTo>
                <a:lnTo>
                  <a:pt x="298180" y="2803698"/>
                </a:lnTo>
                <a:lnTo>
                  <a:pt x="273994" y="2766633"/>
                </a:lnTo>
                <a:lnTo>
                  <a:pt x="250726" y="2728994"/>
                </a:lnTo>
                <a:lnTo>
                  <a:pt x="228390" y="2690795"/>
                </a:lnTo>
                <a:lnTo>
                  <a:pt x="207001" y="2652049"/>
                </a:lnTo>
                <a:lnTo>
                  <a:pt x="186574" y="2612771"/>
                </a:lnTo>
                <a:lnTo>
                  <a:pt x="167124" y="2572974"/>
                </a:lnTo>
                <a:lnTo>
                  <a:pt x="148664" y="2532671"/>
                </a:lnTo>
                <a:lnTo>
                  <a:pt x="131210" y="2491878"/>
                </a:lnTo>
                <a:lnTo>
                  <a:pt x="114776" y="2450606"/>
                </a:lnTo>
                <a:lnTo>
                  <a:pt x="99376" y="2408870"/>
                </a:lnTo>
                <a:lnTo>
                  <a:pt x="85027" y="2366685"/>
                </a:lnTo>
                <a:lnTo>
                  <a:pt x="71741" y="2324062"/>
                </a:lnTo>
                <a:lnTo>
                  <a:pt x="59533" y="2281017"/>
                </a:lnTo>
                <a:lnTo>
                  <a:pt x="48419" y="2237562"/>
                </a:lnTo>
                <a:lnTo>
                  <a:pt x="38413" y="2193712"/>
                </a:lnTo>
                <a:lnTo>
                  <a:pt x="29529" y="2149481"/>
                </a:lnTo>
                <a:lnTo>
                  <a:pt x="21782" y="2104881"/>
                </a:lnTo>
                <a:lnTo>
                  <a:pt x="15187" y="2059927"/>
                </a:lnTo>
                <a:lnTo>
                  <a:pt x="9759" y="2014633"/>
                </a:lnTo>
                <a:lnTo>
                  <a:pt x="5511" y="1969011"/>
                </a:lnTo>
                <a:lnTo>
                  <a:pt x="2459" y="1923077"/>
                </a:lnTo>
                <a:lnTo>
                  <a:pt x="617" y="1876843"/>
                </a:lnTo>
                <a:lnTo>
                  <a:pt x="0" y="1830324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53584" y="3552443"/>
            <a:ext cx="2170430" cy="210820"/>
          </a:xfrm>
          <a:custGeom>
            <a:avLst/>
            <a:gdLst/>
            <a:ahLst/>
            <a:cxnLst/>
            <a:rect l="l" t="t" r="r" b="b"/>
            <a:pathLst>
              <a:path w="2170429" h="210820">
                <a:moveTo>
                  <a:pt x="70103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3" y="140208"/>
                </a:lnTo>
                <a:lnTo>
                  <a:pt x="70103" y="70104"/>
                </a:lnTo>
                <a:close/>
              </a:path>
              <a:path w="2170429" h="210820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2170429" h="210820">
                <a:moveTo>
                  <a:pt x="350519" y="70104"/>
                </a:moveTo>
                <a:lnTo>
                  <a:pt x="280415" y="70104"/>
                </a:lnTo>
                <a:lnTo>
                  <a:pt x="280415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2170429" h="210820">
                <a:moveTo>
                  <a:pt x="490727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7" y="140208"/>
                </a:lnTo>
                <a:lnTo>
                  <a:pt x="490727" y="70104"/>
                </a:lnTo>
                <a:close/>
              </a:path>
              <a:path w="2170429" h="210820">
                <a:moveTo>
                  <a:pt x="630936" y="70104"/>
                </a:moveTo>
                <a:lnTo>
                  <a:pt x="560831" y="70104"/>
                </a:lnTo>
                <a:lnTo>
                  <a:pt x="560831" y="140208"/>
                </a:lnTo>
                <a:lnTo>
                  <a:pt x="630936" y="140208"/>
                </a:lnTo>
                <a:lnTo>
                  <a:pt x="630936" y="70104"/>
                </a:lnTo>
                <a:close/>
              </a:path>
              <a:path w="2170429" h="210820">
                <a:moveTo>
                  <a:pt x="771143" y="70104"/>
                </a:moveTo>
                <a:lnTo>
                  <a:pt x="701039" y="70104"/>
                </a:lnTo>
                <a:lnTo>
                  <a:pt x="701039" y="140208"/>
                </a:lnTo>
                <a:lnTo>
                  <a:pt x="771143" y="140208"/>
                </a:lnTo>
                <a:lnTo>
                  <a:pt x="771143" y="70104"/>
                </a:lnTo>
                <a:close/>
              </a:path>
              <a:path w="2170429" h="210820">
                <a:moveTo>
                  <a:pt x="911351" y="70104"/>
                </a:moveTo>
                <a:lnTo>
                  <a:pt x="841248" y="70104"/>
                </a:lnTo>
                <a:lnTo>
                  <a:pt x="841248" y="140208"/>
                </a:lnTo>
                <a:lnTo>
                  <a:pt x="911351" y="140208"/>
                </a:lnTo>
                <a:lnTo>
                  <a:pt x="911351" y="70104"/>
                </a:lnTo>
                <a:close/>
              </a:path>
              <a:path w="2170429" h="210820">
                <a:moveTo>
                  <a:pt x="1051560" y="70104"/>
                </a:moveTo>
                <a:lnTo>
                  <a:pt x="981455" y="70104"/>
                </a:lnTo>
                <a:lnTo>
                  <a:pt x="981455" y="140208"/>
                </a:lnTo>
                <a:lnTo>
                  <a:pt x="1051560" y="140208"/>
                </a:lnTo>
                <a:lnTo>
                  <a:pt x="1051560" y="70104"/>
                </a:lnTo>
                <a:close/>
              </a:path>
              <a:path w="2170429" h="210820">
                <a:moveTo>
                  <a:pt x="1191767" y="70104"/>
                </a:moveTo>
                <a:lnTo>
                  <a:pt x="1121664" y="70104"/>
                </a:lnTo>
                <a:lnTo>
                  <a:pt x="1121664" y="140208"/>
                </a:lnTo>
                <a:lnTo>
                  <a:pt x="1191767" y="140208"/>
                </a:lnTo>
                <a:lnTo>
                  <a:pt x="1191767" y="70104"/>
                </a:lnTo>
                <a:close/>
              </a:path>
              <a:path w="2170429" h="210820">
                <a:moveTo>
                  <a:pt x="1331976" y="70104"/>
                </a:moveTo>
                <a:lnTo>
                  <a:pt x="1261871" y="70104"/>
                </a:lnTo>
                <a:lnTo>
                  <a:pt x="1261871" y="140208"/>
                </a:lnTo>
                <a:lnTo>
                  <a:pt x="1331976" y="140208"/>
                </a:lnTo>
                <a:lnTo>
                  <a:pt x="1331976" y="70104"/>
                </a:lnTo>
                <a:close/>
              </a:path>
              <a:path w="2170429" h="210820">
                <a:moveTo>
                  <a:pt x="1472184" y="70104"/>
                </a:moveTo>
                <a:lnTo>
                  <a:pt x="1402080" y="70104"/>
                </a:lnTo>
                <a:lnTo>
                  <a:pt x="1402080" y="140208"/>
                </a:lnTo>
                <a:lnTo>
                  <a:pt x="1472184" y="140208"/>
                </a:lnTo>
                <a:lnTo>
                  <a:pt x="1472184" y="70104"/>
                </a:lnTo>
                <a:close/>
              </a:path>
              <a:path w="2170429" h="210820">
                <a:moveTo>
                  <a:pt x="1612391" y="70104"/>
                </a:moveTo>
                <a:lnTo>
                  <a:pt x="1542288" y="70104"/>
                </a:lnTo>
                <a:lnTo>
                  <a:pt x="1542288" y="140208"/>
                </a:lnTo>
                <a:lnTo>
                  <a:pt x="1612391" y="140208"/>
                </a:lnTo>
                <a:lnTo>
                  <a:pt x="1612391" y="70104"/>
                </a:lnTo>
                <a:close/>
              </a:path>
              <a:path w="2170429" h="210820">
                <a:moveTo>
                  <a:pt x="1752599" y="70104"/>
                </a:moveTo>
                <a:lnTo>
                  <a:pt x="1682495" y="70104"/>
                </a:lnTo>
                <a:lnTo>
                  <a:pt x="1682495" y="140208"/>
                </a:lnTo>
                <a:lnTo>
                  <a:pt x="1752599" y="140208"/>
                </a:lnTo>
                <a:lnTo>
                  <a:pt x="1752599" y="70104"/>
                </a:lnTo>
                <a:close/>
              </a:path>
              <a:path w="2170429" h="210820">
                <a:moveTo>
                  <a:pt x="1892808" y="70104"/>
                </a:moveTo>
                <a:lnTo>
                  <a:pt x="1822704" y="70104"/>
                </a:lnTo>
                <a:lnTo>
                  <a:pt x="1822704" y="140208"/>
                </a:lnTo>
                <a:lnTo>
                  <a:pt x="1892808" y="140208"/>
                </a:lnTo>
                <a:lnTo>
                  <a:pt x="1892808" y="70104"/>
                </a:lnTo>
                <a:close/>
              </a:path>
              <a:path w="2170429" h="210820">
                <a:moveTo>
                  <a:pt x="1960117" y="0"/>
                </a:moveTo>
                <a:lnTo>
                  <a:pt x="1960117" y="210312"/>
                </a:lnTo>
                <a:lnTo>
                  <a:pt x="2100326" y="140208"/>
                </a:lnTo>
                <a:lnTo>
                  <a:pt x="1962912" y="140208"/>
                </a:lnTo>
                <a:lnTo>
                  <a:pt x="1962912" y="70104"/>
                </a:lnTo>
                <a:lnTo>
                  <a:pt x="2100326" y="70104"/>
                </a:lnTo>
                <a:lnTo>
                  <a:pt x="1960117" y="0"/>
                </a:lnTo>
                <a:close/>
              </a:path>
              <a:path w="2170429" h="210820">
                <a:moveTo>
                  <a:pt x="1995169" y="70104"/>
                </a:moveTo>
                <a:lnTo>
                  <a:pt x="1962912" y="70104"/>
                </a:lnTo>
                <a:lnTo>
                  <a:pt x="1962912" y="140208"/>
                </a:lnTo>
                <a:lnTo>
                  <a:pt x="1995169" y="140208"/>
                </a:lnTo>
                <a:lnTo>
                  <a:pt x="1995169" y="70104"/>
                </a:lnTo>
                <a:close/>
              </a:path>
              <a:path w="2170429" h="210820">
                <a:moveTo>
                  <a:pt x="2100326" y="70104"/>
                </a:moveTo>
                <a:lnTo>
                  <a:pt x="1995169" y="70104"/>
                </a:lnTo>
                <a:lnTo>
                  <a:pt x="1995169" y="140208"/>
                </a:lnTo>
                <a:lnTo>
                  <a:pt x="2100326" y="140208"/>
                </a:lnTo>
                <a:lnTo>
                  <a:pt x="2170430" y="105156"/>
                </a:lnTo>
                <a:lnTo>
                  <a:pt x="2100326" y="70104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D1F7B7-5214-4A65-9758-8E29D3DD30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482615"/>
            <a:ext cx="3391024" cy="23896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4DC61C-01EF-43B3-8F81-F0FE18029F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70" y="2092452"/>
            <a:ext cx="997066" cy="9970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AEC85E-8105-4C64-A60D-D2D27E479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05" y="2137808"/>
            <a:ext cx="3079226" cy="30792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E5E894-7492-4BA8-B449-A555DAF8E87D}"/>
              </a:ext>
            </a:extLst>
          </p:cNvPr>
          <p:cNvSpPr txBox="1"/>
          <p:nvPr/>
        </p:nvSpPr>
        <p:spPr>
          <a:xfrm>
            <a:off x="828928" y="841754"/>
            <a:ext cx="1089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Q. Hiring person is too expensive. But there are still too many repetitive work, then what am I </a:t>
            </a:r>
            <a:r>
              <a:rPr lang="en-US" altLang="ko-KR" sz="2000" b="1" dirty="0" err="1"/>
              <a:t>gonna</a:t>
            </a:r>
            <a:r>
              <a:rPr lang="en-US" altLang="ko-KR" sz="2000" b="1" dirty="0"/>
              <a:t> do?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FAACB-895E-44B8-8AC4-D9AC96C11576}"/>
              </a:ext>
            </a:extLst>
          </p:cNvPr>
          <p:cNvSpPr/>
          <p:nvPr/>
        </p:nvSpPr>
        <p:spPr>
          <a:xfrm>
            <a:off x="3938132" y="1274224"/>
            <a:ext cx="4401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FDB602"/>
                </a:solidFill>
              </a:rPr>
              <a:t>A. How about Robot?</a:t>
            </a:r>
            <a:endParaRPr lang="ko-KR" altLang="en-US" sz="3200" b="1" dirty="0">
              <a:solidFill>
                <a:srgbClr val="FDB602"/>
              </a:solidFill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FC75AD1E-FBF0-4019-8081-9AAB412F077F}"/>
              </a:ext>
            </a:extLst>
          </p:cNvPr>
          <p:cNvSpPr/>
          <p:nvPr/>
        </p:nvSpPr>
        <p:spPr>
          <a:xfrm>
            <a:off x="1647029" y="5310211"/>
            <a:ext cx="2667000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F9B80D08-8198-4809-8E29-23E9F9578507}"/>
              </a:ext>
            </a:extLst>
          </p:cNvPr>
          <p:cNvSpPr/>
          <p:nvPr/>
        </p:nvSpPr>
        <p:spPr>
          <a:xfrm>
            <a:off x="1676400" y="5298227"/>
            <a:ext cx="2667000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0066F-5A0C-4A5A-BDA5-E5C894F9A0C2}"/>
              </a:ext>
            </a:extLst>
          </p:cNvPr>
          <p:cNvSpPr txBox="1"/>
          <p:nvPr/>
        </p:nvSpPr>
        <p:spPr>
          <a:xfrm>
            <a:off x="1770464" y="5264432"/>
            <a:ext cx="257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" dirty="0">
                <a:solidFill>
                  <a:schemeClr val="accent6"/>
                </a:solidFill>
                <a:latin typeface="+mn-ea"/>
              </a:rPr>
              <a:t>Someone</a:t>
            </a:r>
            <a:endParaRPr lang="ko-KR" altLang="en-US" sz="2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549ACCF6-1E4D-4EEA-BE06-D7D56E6CDE8B}"/>
              </a:ext>
            </a:extLst>
          </p:cNvPr>
          <p:cNvSpPr/>
          <p:nvPr/>
        </p:nvSpPr>
        <p:spPr>
          <a:xfrm>
            <a:off x="7848600" y="5310211"/>
            <a:ext cx="2667000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BDA1352C-C2EE-4C19-97E7-288287E241AC}"/>
              </a:ext>
            </a:extLst>
          </p:cNvPr>
          <p:cNvSpPr/>
          <p:nvPr/>
        </p:nvSpPr>
        <p:spPr>
          <a:xfrm>
            <a:off x="7877971" y="5298227"/>
            <a:ext cx="2667000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E7B7C-894D-4CEC-B4FF-F10F07E31968}"/>
              </a:ext>
            </a:extLst>
          </p:cNvPr>
          <p:cNvSpPr txBox="1"/>
          <p:nvPr/>
        </p:nvSpPr>
        <p:spPr>
          <a:xfrm>
            <a:off x="7972035" y="5264432"/>
            <a:ext cx="2572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" dirty="0">
                <a:solidFill>
                  <a:srgbClr val="FF0000"/>
                </a:solidFill>
              </a:rPr>
              <a:t>Robot</a:t>
            </a:r>
            <a:endParaRPr lang="ko-KR" altLang="en-US" sz="2800" dirty="0">
              <a:solidFill>
                <a:schemeClr val="accent6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/>
      <p:bldP spid="14" grpId="0"/>
      <p:bldP spid="16" grpId="0" animBg="1"/>
      <p:bldP spid="17" grpId="0" animBg="1"/>
      <p:bldP spid="19" grpId="0"/>
      <p:bldP spid="20" grpId="0" animBg="1"/>
      <p:bldP spid="21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4">
            <a:extLst>
              <a:ext uri="{FF2B5EF4-FFF2-40B4-BE49-F238E27FC236}">
                <a16:creationId xmlns:a16="http://schemas.microsoft.com/office/drawing/2014/main" id="{0F5A720D-B8AA-4FFF-8ACF-ABD7A75641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2350" y="227148"/>
            <a:ext cx="50072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spc="-10" dirty="0">
                <a:solidFill>
                  <a:srgbClr val="585858"/>
                </a:solidFill>
              </a:rPr>
              <a:t>Project</a:t>
            </a:r>
            <a:r>
              <a:rPr lang="en-US" altLang="ko-KR" sz="3600" b="1" spc="-95" dirty="0">
                <a:solidFill>
                  <a:srgbClr val="585858"/>
                </a:solidFill>
              </a:rPr>
              <a:t> </a:t>
            </a:r>
            <a:r>
              <a:rPr lang="en-US" altLang="ko-KR" sz="3600" b="1" spc="-15" dirty="0">
                <a:solidFill>
                  <a:srgbClr val="585858"/>
                </a:solidFill>
              </a:rPr>
              <a:t>Goal : </a:t>
            </a:r>
            <a:r>
              <a:rPr lang="en-US" altLang="ko-KR" sz="3600" b="1" spc="-15" dirty="0">
                <a:solidFill>
                  <a:srgbClr val="585858"/>
                </a:solidFill>
                <a:latin typeface="+mj-ea"/>
              </a:rPr>
              <a:t>Salary</a:t>
            </a:r>
            <a:endParaRPr sz="3600" b="1" spc="-15" dirty="0">
              <a:solidFill>
                <a:srgbClr val="585858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7E16D2-97D0-4AB4-A079-CC748FD7B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517148"/>
            <a:ext cx="3200400" cy="3200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DE5933-E803-4C71-98C5-7EA0DDB667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523" y="2020175"/>
            <a:ext cx="2514600" cy="2514600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ECAEDC2-7EA4-4243-99B6-A1271863041C}"/>
              </a:ext>
            </a:extLst>
          </p:cNvPr>
          <p:cNvSpPr txBox="1">
            <a:spLocks/>
          </p:cNvSpPr>
          <p:nvPr/>
        </p:nvSpPr>
        <p:spPr>
          <a:xfrm>
            <a:off x="7312817" y="5260083"/>
            <a:ext cx="393192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600" b="1" i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>
                <a:solidFill>
                  <a:srgbClr val="585858"/>
                </a:solidFill>
                <a:latin typeface="+mn-lt"/>
              </a:rPr>
              <a:t>Major Company </a:t>
            </a:r>
          </a:p>
          <a:p>
            <a:pPr latinLnBrk="0"/>
            <a:r>
              <a:rPr lang="en-US" altLang="ko-KR" sz="2400" kern="0" dirty="0">
                <a:solidFill>
                  <a:srgbClr val="585858"/>
                </a:solidFill>
                <a:latin typeface="+mn-lt"/>
              </a:rPr>
              <a:t>Average Yearly Salary</a:t>
            </a:r>
          </a:p>
          <a:p>
            <a:pPr latinLnBrk="0"/>
            <a:r>
              <a:rPr lang="en-US" altLang="ko-KR" sz="2400" kern="0" dirty="0">
                <a:solidFill>
                  <a:srgbClr val="585858"/>
                </a:solidFill>
                <a:latin typeface="+mn-lt"/>
              </a:rPr>
              <a:t>: 6,460</a:t>
            </a:r>
            <a:r>
              <a:rPr lang="ko-KR" altLang="en-US" sz="2400" kern="0" dirty="0">
                <a:solidFill>
                  <a:srgbClr val="585858"/>
                </a:solidFill>
                <a:latin typeface="+mn-lt"/>
              </a:rPr>
              <a:t>만원</a:t>
            </a:r>
            <a:r>
              <a:rPr lang="en-US" altLang="ko-KR" sz="2400" kern="0" dirty="0">
                <a:solidFill>
                  <a:srgbClr val="585858"/>
                </a:solidFill>
                <a:latin typeface="+mn-lt"/>
              </a:rPr>
              <a:t> ($55,000)</a:t>
            </a:r>
            <a:endParaRPr lang="ko-KR" altLang="en-US" sz="2400" kern="0" dirty="0">
              <a:solidFill>
                <a:srgbClr val="585858"/>
              </a:solidFill>
              <a:latin typeface="+mn-lt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9A51A900-0090-489D-B918-C432DE089D8E}"/>
              </a:ext>
            </a:extLst>
          </p:cNvPr>
          <p:cNvSpPr/>
          <p:nvPr/>
        </p:nvSpPr>
        <p:spPr>
          <a:xfrm>
            <a:off x="1295400" y="1395122"/>
            <a:ext cx="4038600" cy="3764707"/>
          </a:xfrm>
          <a:custGeom>
            <a:avLst/>
            <a:gdLst/>
            <a:ahLst/>
            <a:cxnLst/>
            <a:rect l="l" t="t" r="r" b="b"/>
            <a:pathLst>
              <a:path w="2057400" h="1948179">
                <a:moveTo>
                  <a:pt x="0" y="973836"/>
                </a:moveTo>
                <a:lnTo>
                  <a:pt x="1186" y="926651"/>
                </a:lnTo>
                <a:lnTo>
                  <a:pt x="4708" y="880047"/>
                </a:lnTo>
                <a:lnTo>
                  <a:pt x="10513" y="834073"/>
                </a:lnTo>
                <a:lnTo>
                  <a:pt x="18546" y="788781"/>
                </a:lnTo>
                <a:lnTo>
                  <a:pt x="28754" y="744222"/>
                </a:lnTo>
                <a:lnTo>
                  <a:pt x="41083" y="700446"/>
                </a:lnTo>
                <a:lnTo>
                  <a:pt x="55479" y="657505"/>
                </a:lnTo>
                <a:lnTo>
                  <a:pt x="71888" y="615450"/>
                </a:lnTo>
                <a:lnTo>
                  <a:pt x="90257" y="574331"/>
                </a:lnTo>
                <a:lnTo>
                  <a:pt x="110531" y="534200"/>
                </a:lnTo>
                <a:lnTo>
                  <a:pt x="132656" y="495108"/>
                </a:lnTo>
                <a:lnTo>
                  <a:pt x="156579" y="457106"/>
                </a:lnTo>
                <a:lnTo>
                  <a:pt x="182246" y="420244"/>
                </a:lnTo>
                <a:lnTo>
                  <a:pt x="209603" y="384575"/>
                </a:lnTo>
                <a:lnTo>
                  <a:pt x="238596" y="350147"/>
                </a:lnTo>
                <a:lnTo>
                  <a:pt x="269171" y="317014"/>
                </a:lnTo>
                <a:lnTo>
                  <a:pt x="301275" y="285226"/>
                </a:lnTo>
                <a:lnTo>
                  <a:pt x="334854" y="254833"/>
                </a:lnTo>
                <a:lnTo>
                  <a:pt x="369853" y="225887"/>
                </a:lnTo>
                <a:lnTo>
                  <a:pt x="406219" y="198439"/>
                </a:lnTo>
                <a:lnTo>
                  <a:pt x="443897" y="172540"/>
                </a:lnTo>
                <a:lnTo>
                  <a:pt x="482835" y="148240"/>
                </a:lnTo>
                <a:lnTo>
                  <a:pt x="522979" y="125591"/>
                </a:lnTo>
                <a:lnTo>
                  <a:pt x="564273" y="104645"/>
                </a:lnTo>
                <a:lnTo>
                  <a:pt x="606666" y="85451"/>
                </a:lnTo>
                <a:lnTo>
                  <a:pt x="650102" y="68061"/>
                </a:lnTo>
                <a:lnTo>
                  <a:pt x="694527" y="52525"/>
                </a:lnTo>
                <a:lnTo>
                  <a:pt x="739889" y="38896"/>
                </a:lnTo>
                <a:lnTo>
                  <a:pt x="786133" y="27223"/>
                </a:lnTo>
                <a:lnTo>
                  <a:pt x="833205" y="17559"/>
                </a:lnTo>
                <a:lnTo>
                  <a:pt x="881052" y="9953"/>
                </a:lnTo>
                <a:lnTo>
                  <a:pt x="929619" y="4457"/>
                </a:lnTo>
                <a:lnTo>
                  <a:pt x="978853" y="1122"/>
                </a:lnTo>
                <a:lnTo>
                  <a:pt x="1028699" y="0"/>
                </a:lnTo>
                <a:lnTo>
                  <a:pt x="1078546" y="1122"/>
                </a:lnTo>
                <a:lnTo>
                  <a:pt x="1127780" y="4457"/>
                </a:lnTo>
                <a:lnTo>
                  <a:pt x="1176347" y="9953"/>
                </a:lnTo>
                <a:lnTo>
                  <a:pt x="1224194" y="17559"/>
                </a:lnTo>
                <a:lnTo>
                  <a:pt x="1271266" y="27223"/>
                </a:lnTo>
                <a:lnTo>
                  <a:pt x="1317510" y="38896"/>
                </a:lnTo>
                <a:lnTo>
                  <a:pt x="1362872" y="52525"/>
                </a:lnTo>
                <a:lnTo>
                  <a:pt x="1407297" y="68061"/>
                </a:lnTo>
                <a:lnTo>
                  <a:pt x="1450733" y="85451"/>
                </a:lnTo>
                <a:lnTo>
                  <a:pt x="1493126" y="104645"/>
                </a:lnTo>
                <a:lnTo>
                  <a:pt x="1534420" y="125591"/>
                </a:lnTo>
                <a:lnTo>
                  <a:pt x="1574564" y="148240"/>
                </a:lnTo>
                <a:lnTo>
                  <a:pt x="1613502" y="172540"/>
                </a:lnTo>
                <a:lnTo>
                  <a:pt x="1651180" y="198439"/>
                </a:lnTo>
                <a:lnTo>
                  <a:pt x="1687546" y="225887"/>
                </a:lnTo>
                <a:lnTo>
                  <a:pt x="1722545" y="254833"/>
                </a:lnTo>
                <a:lnTo>
                  <a:pt x="1756124" y="285226"/>
                </a:lnTo>
                <a:lnTo>
                  <a:pt x="1788228" y="317014"/>
                </a:lnTo>
                <a:lnTo>
                  <a:pt x="1818803" y="350147"/>
                </a:lnTo>
                <a:lnTo>
                  <a:pt x="1847796" y="384575"/>
                </a:lnTo>
                <a:lnTo>
                  <a:pt x="1875153" y="420244"/>
                </a:lnTo>
                <a:lnTo>
                  <a:pt x="1900820" y="457106"/>
                </a:lnTo>
                <a:lnTo>
                  <a:pt x="1924743" y="495108"/>
                </a:lnTo>
                <a:lnTo>
                  <a:pt x="1946868" y="534200"/>
                </a:lnTo>
                <a:lnTo>
                  <a:pt x="1967142" y="574331"/>
                </a:lnTo>
                <a:lnTo>
                  <a:pt x="1985511" y="615450"/>
                </a:lnTo>
                <a:lnTo>
                  <a:pt x="2001920" y="657505"/>
                </a:lnTo>
                <a:lnTo>
                  <a:pt x="2016316" y="700446"/>
                </a:lnTo>
                <a:lnTo>
                  <a:pt x="2028645" y="744222"/>
                </a:lnTo>
                <a:lnTo>
                  <a:pt x="2038853" y="788781"/>
                </a:lnTo>
                <a:lnTo>
                  <a:pt x="2046886" y="834073"/>
                </a:lnTo>
                <a:lnTo>
                  <a:pt x="2052691" y="880047"/>
                </a:lnTo>
                <a:lnTo>
                  <a:pt x="2056213" y="926651"/>
                </a:lnTo>
                <a:lnTo>
                  <a:pt x="2057399" y="973836"/>
                </a:lnTo>
                <a:lnTo>
                  <a:pt x="2056213" y="1021020"/>
                </a:lnTo>
                <a:lnTo>
                  <a:pt x="2052691" y="1067624"/>
                </a:lnTo>
                <a:lnTo>
                  <a:pt x="2046886" y="1113598"/>
                </a:lnTo>
                <a:lnTo>
                  <a:pt x="2038853" y="1158890"/>
                </a:lnTo>
                <a:lnTo>
                  <a:pt x="2028645" y="1203449"/>
                </a:lnTo>
                <a:lnTo>
                  <a:pt x="2016316" y="1247225"/>
                </a:lnTo>
                <a:lnTo>
                  <a:pt x="2001920" y="1290166"/>
                </a:lnTo>
                <a:lnTo>
                  <a:pt x="1985511" y="1332221"/>
                </a:lnTo>
                <a:lnTo>
                  <a:pt x="1967142" y="1373340"/>
                </a:lnTo>
                <a:lnTo>
                  <a:pt x="1946868" y="1413471"/>
                </a:lnTo>
                <a:lnTo>
                  <a:pt x="1924743" y="1452563"/>
                </a:lnTo>
                <a:lnTo>
                  <a:pt x="1900820" y="1490565"/>
                </a:lnTo>
                <a:lnTo>
                  <a:pt x="1875153" y="1527427"/>
                </a:lnTo>
                <a:lnTo>
                  <a:pt x="1847796" y="1563096"/>
                </a:lnTo>
                <a:lnTo>
                  <a:pt x="1818803" y="1597524"/>
                </a:lnTo>
                <a:lnTo>
                  <a:pt x="1788228" y="1630657"/>
                </a:lnTo>
                <a:lnTo>
                  <a:pt x="1756124" y="1662445"/>
                </a:lnTo>
                <a:lnTo>
                  <a:pt x="1722545" y="1692838"/>
                </a:lnTo>
                <a:lnTo>
                  <a:pt x="1687546" y="1721784"/>
                </a:lnTo>
                <a:lnTo>
                  <a:pt x="1651180" y="1749232"/>
                </a:lnTo>
                <a:lnTo>
                  <a:pt x="1613502" y="1775131"/>
                </a:lnTo>
                <a:lnTo>
                  <a:pt x="1574564" y="1799431"/>
                </a:lnTo>
                <a:lnTo>
                  <a:pt x="1534420" y="1822080"/>
                </a:lnTo>
                <a:lnTo>
                  <a:pt x="1493126" y="1843026"/>
                </a:lnTo>
                <a:lnTo>
                  <a:pt x="1450733" y="1862220"/>
                </a:lnTo>
                <a:lnTo>
                  <a:pt x="1407297" y="1879610"/>
                </a:lnTo>
                <a:lnTo>
                  <a:pt x="1362872" y="1895146"/>
                </a:lnTo>
                <a:lnTo>
                  <a:pt x="1317510" y="1908775"/>
                </a:lnTo>
                <a:lnTo>
                  <a:pt x="1271266" y="1920448"/>
                </a:lnTo>
                <a:lnTo>
                  <a:pt x="1224194" y="1930112"/>
                </a:lnTo>
                <a:lnTo>
                  <a:pt x="1176347" y="1937718"/>
                </a:lnTo>
                <a:lnTo>
                  <a:pt x="1127780" y="1943214"/>
                </a:lnTo>
                <a:lnTo>
                  <a:pt x="1078546" y="1946549"/>
                </a:lnTo>
                <a:lnTo>
                  <a:pt x="1028699" y="1947672"/>
                </a:lnTo>
                <a:lnTo>
                  <a:pt x="978853" y="1946549"/>
                </a:lnTo>
                <a:lnTo>
                  <a:pt x="929619" y="1943214"/>
                </a:lnTo>
                <a:lnTo>
                  <a:pt x="881052" y="1937718"/>
                </a:lnTo>
                <a:lnTo>
                  <a:pt x="833205" y="1930112"/>
                </a:lnTo>
                <a:lnTo>
                  <a:pt x="786133" y="1920448"/>
                </a:lnTo>
                <a:lnTo>
                  <a:pt x="739889" y="1908775"/>
                </a:lnTo>
                <a:lnTo>
                  <a:pt x="694527" y="1895146"/>
                </a:lnTo>
                <a:lnTo>
                  <a:pt x="650102" y="1879610"/>
                </a:lnTo>
                <a:lnTo>
                  <a:pt x="606666" y="1862220"/>
                </a:lnTo>
                <a:lnTo>
                  <a:pt x="564273" y="1843026"/>
                </a:lnTo>
                <a:lnTo>
                  <a:pt x="522979" y="1822080"/>
                </a:lnTo>
                <a:lnTo>
                  <a:pt x="482835" y="1799431"/>
                </a:lnTo>
                <a:lnTo>
                  <a:pt x="443897" y="1775131"/>
                </a:lnTo>
                <a:lnTo>
                  <a:pt x="406219" y="1749232"/>
                </a:lnTo>
                <a:lnTo>
                  <a:pt x="369853" y="1721784"/>
                </a:lnTo>
                <a:lnTo>
                  <a:pt x="334854" y="1692838"/>
                </a:lnTo>
                <a:lnTo>
                  <a:pt x="301275" y="1662445"/>
                </a:lnTo>
                <a:lnTo>
                  <a:pt x="269171" y="1630657"/>
                </a:lnTo>
                <a:lnTo>
                  <a:pt x="238596" y="1597524"/>
                </a:lnTo>
                <a:lnTo>
                  <a:pt x="209603" y="1563096"/>
                </a:lnTo>
                <a:lnTo>
                  <a:pt x="182246" y="1527427"/>
                </a:lnTo>
                <a:lnTo>
                  <a:pt x="156579" y="1490565"/>
                </a:lnTo>
                <a:lnTo>
                  <a:pt x="132656" y="1452563"/>
                </a:lnTo>
                <a:lnTo>
                  <a:pt x="110531" y="1413471"/>
                </a:lnTo>
                <a:lnTo>
                  <a:pt x="90257" y="1373340"/>
                </a:lnTo>
                <a:lnTo>
                  <a:pt x="71888" y="1332221"/>
                </a:lnTo>
                <a:lnTo>
                  <a:pt x="55479" y="1290166"/>
                </a:lnTo>
                <a:lnTo>
                  <a:pt x="41083" y="1247225"/>
                </a:lnTo>
                <a:lnTo>
                  <a:pt x="28754" y="1203449"/>
                </a:lnTo>
                <a:lnTo>
                  <a:pt x="18546" y="1158890"/>
                </a:lnTo>
                <a:lnTo>
                  <a:pt x="10513" y="1113598"/>
                </a:lnTo>
                <a:lnTo>
                  <a:pt x="4708" y="1067624"/>
                </a:lnTo>
                <a:lnTo>
                  <a:pt x="1186" y="1021020"/>
                </a:lnTo>
                <a:lnTo>
                  <a:pt x="0" y="97383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>
              <a:latin typeface="+mj-ea"/>
              <a:ea typeface="+mj-ea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F00B23E-C8EB-42FC-95E5-0B6B859CFA18}"/>
              </a:ext>
            </a:extLst>
          </p:cNvPr>
          <p:cNvSpPr/>
          <p:nvPr/>
        </p:nvSpPr>
        <p:spPr>
          <a:xfrm>
            <a:off x="6858000" y="1395122"/>
            <a:ext cx="4038600" cy="3764707"/>
          </a:xfrm>
          <a:custGeom>
            <a:avLst/>
            <a:gdLst/>
            <a:ahLst/>
            <a:cxnLst/>
            <a:rect l="l" t="t" r="r" b="b"/>
            <a:pathLst>
              <a:path w="2057400" h="1948179">
                <a:moveTo>
                  <a:pt x="0" y="973836"/>
                </a:moveTo>
                <a:lnTo>
                  <a:pt x="1186" y="926651"/>
                </a:lnTo>
                <a:lnTo>
                  <a:pt x="4708" y="880047"/>
                </a:lnTo>
                <a:lnTo>
                  <a:pt x="10513" y="834073"/>
                </a:lnTo>
                <a:lnTo>
                  <a:pt x="18546" y="788781"/>
                </a:lnTo>
                <a:lnTo>
                  <a:pt x="28754" y="744222"/>
                </a:lnTo>
                <a:lnTo>
                  <a:pt x="41083" y="700446"/>
                </a:lnTo>
                <a:lnTo>
                  <a:pt x="55479" y="657505"/>
                </a:lnTo>
                <a:lnTo>
                  <a:pt x="71888" y="615450"/>
                </a:lnTo>
                <a:lnTo>
                  <a:pt x="90257" y="574331"/>
                </a:lnTo>
                <a:lnTo>
                  <a:pt x="110531" y="534200"/>
                </a:lnTo>
                <a:lnTo>
                  <a:pt x="132656" y="495108"/>
                </a:lnTo>
                <a:lnTo>
                  <a:pt x="156579" y="457106"/>
                </a:lnTo>
                <a:lnTo>
                  <a:pt x="182246" y="420244"/>
                </a:lnTo>
                <a:lnTo>
                  <a:pt x="209603" y="384575"/>
                </a:lnTo>
                <a:lnTo>
                  <a:pt x="238596" y="350147"/>
                </a:lnTo>
                <a:lnTo>
                  <a:pt x="269171" y="317014"/>
                </a:lnTo>
                <a:lnTo>
                  <a:pt x="301275" y="285226"/>
                </a:lnTo>
                <a:lnTo>
                  <a:pt x="334854" y="254833"/>
                </a:lnTo>
                <a:lnTo>
                  <a:pt x="369853" y="225887"/>
                </a:lnTo>
                <a:lnTo>
                  <a:pt x="406219" y="198439"/>
                </a:lnTo>
                <a:lnTo>
                  <a:pt x="443897" y="172540"/>
                </a:lnTo>
                <a:lnTo>
                  <a:pt x="482835" y="148240"/>
                </a:lnTo>
                <a:lnTo>
                  <a:pt x="522979" y="125591"/>
                </a:lnTo>
                <a:lnTo>
                  <a:pt x="564273" y="104645"/>
                </a:lnTo>
                <a:lnTo>
                  <a:pt x="606666" y="85451"/>
                </a:lnTo>
                <a:lnTo>
                  <a:pt x="650102" y="68061"/>
                </a:lnTo>
                <a:lnTo>
                  <a:pt x="694527" y="52525"/>
                </a:lnTo>
                <a:lnTo>
                  <a:pt x="739889" y="38896"/>
                </a:lnTo>
                <a:lnTo>
                  <a:pt x="786133" y="27223"/>
                </a:lnTo>
                <a:lnTo>
                  <a:pt x="833205" y="17559"/>
                </a:lnTo>
                <a:lnTo>
                  <a:pt x="881052" y="9953"/>
                </a:lnTo>
                <a:lnTo>
                  <a:pt x="929619" y="4457"/>
                </a:lnTo>
                <a:lnTo>
                  <a:pt x="978853" y="1122"/>
                </a:lnTo>
                <a:lnTo>
                  <a:pt x="1028699" y="0"/>
                </a:lnTo>
                <a:lnTo>
                  <a:pt x="1078546" y="1122"/>
                </a:lnTo>
                <a:lnTo>
                  <a:pt x="1127780" y="4457"/>
                </a:lnTo>
                <a:lnTo>
                  <a:pt x="1176347" y="9953"/>
                </a:lnTo>
                <a:lnTo>
                  <a:pt x="1224194" y="17559"/>
                </a:lnTo>
                <a:lnTo>
                  <a:pt x="1271266" y="27223"/>
                </a:lnTo>
                <a:lnTo>
                  <a:pt x="1317510" y="38896"/>
                </a:lnTo>
                <a:lnTo>
                  <a:pt x="1362872" y="52525"/>
                </a:lnTo>
                <a:lnTo>
                  <a:pt x="1407297" y="68061"/>
                </a:lnTo>
                <a:lnTo>
                  <a:pt x="1450733" y="85451"/>
                </a:lnTo>
                <a:lnTo>
                  <a:pt x="1493126" y="104645"/>
                </a:lnTo>
                <a:lnTo>
                  <a:pt x="1534420" y="125591"/>
                </a:lnTo>
                <a:lnTo>
                  <a:pt x="1574564" y="148240"/>
                </a:lnTo>
                <a:lnTo>
                  <a:pt x="1613502" y="172540"/>
                </a:lnTo>
                <a:lnTo>
                  <a:pt x="1651180" y="198439"/>
                </a:lnTo>
                <a:lnTo>
                  <a:pt x="1687546" y="225887"/>
                </a:lnTo>
                <a:lnTo>
                  <a:pt x="1722545" y="254833"/>
                </a:lnTo>
                <a:lnTo>
                  <a:pt x="1756124" y="285226"/>
                </a:lnTo>
                <a:lnTo>
                  <a:pt x="1788228" y="317014"/>
                </a:lnTo>
                <a:lnTo>
                  <a:pt x="1818803" y="350147"/>
                </a:lnTo>
                <a:lnTo>
                  <a:pt x="1847796" y="384575"/>
                </a:lnTo>
                <a:lnTo>
                  <a:pt x="1875153" y="420244"/>
                </a:lnTo>
                <a:lnTo>
                  <a:pt x="1900820" y="457106"/>
                </a:lnTo>
                <a:lnTo>
                  <a:pt x="1924743" y="495108"/>
                </a:lnTo>
                <a:lnTo>
                  <a:pt x="1946868" y="534200"/>
                </a:lnTo>
                <a:lnTo>
                  <a:pt x="1967142" y="574331"/>
                </a:lnTo>
                <a:lnTo>
                  <a:pt x="1985511" y="615450"/>
                </a:lnTo>
                <a:lnTo>
                  <a:pt x="2001920" y="657505"/>
                </a:lnTo>
                <a:lnTo>
                  <a:pt x="2016316" y="700446"/>
                </a:lnTo>
                <a:lnTo>
                  <a:pt x="2028645" y="744222"/>
                </a:lnTo>
                <a:lnTo>
                  <a:pt x="2038853" y="788781"/>
                </a:lnTo>
                <a:lnTo>
                  <a:pt x="2046886" y="834073"/>
                </a:lnTo>
                <a:lnTo>
                  <a:pt x="2052691" y="880047"/>
                </a:lnTo>
                <a:lnTo>
                  <a:pt x="2056213" y="926651"/>
                </a:lnTo>
                <a:lnTo>
                  <a:pt x="2057399" y="973836"/>
                </a:lnTo>
                <a:lnTo>
                  <a:pt x="2056213" y="1021020"/>
                </a:lnTo>
                <a:lnTo>
                  <a:pt x="2052691" y="1067624"/>
                </a:lnTo>
                <a:lnTo>
                  <a:pt x="2046886" y="1113598"/>
                </a:lnTo>
                <a:lnTo>
                  <a:pt x="2038853" y="1158890"/>
                </a:lnTo>
                <a:lnTo>
                  <a:pt x="2028645" y="1203449"/>
                </a:lnTo>
                <a:lnTo>
                  <a:pt x="2016316" y="1247225"/>
                </a:lnTo>
                <a:lnTo>
                  <a:pt x="2001920" y="1290166"/>
                </a:lnTo>
                <a:lnTo>
                  <a:pt x="1985511" y="1332221"/>
                </a:lnTo>
                <a:lnTo>
                  <a:pt x="1967142" y="1373340"/>
                </a:lnTo>
                <a:lnTo>
                  <a:pt x="1946868" y="1413471"/>
                </a:lnTo>
                <a:lnTo>
                  <a:pt x="1924743" y="1452563"/>
                </a:lnTo>
                <a:lnTo>
                  <a:pt x="1900820" y="1490565"/>
                </a:lnTo>
                <a:lnTo>
                  <a:pt x="1875153" y="1527427"/>
                </a:lnTo>
                <a:lnTo>
                  <a:pt x="1847796" y="1563096"/>
                </a:lnTo>
                <a:lnTo>
                  <a:pt x="1818803" y="1597524"/>
                </a:lnTo>
                <a:lnTo>
                  <a:pt x="1788228" y="1630657"/>
                </a:lnTo>
                <a:lnTo>
                  <a:pt x="1756124" y="1662445"/>
                </a:lnTo>
                <a:lnTo>
                  <a:pt x="1722545" y="1692838"/>
                </a:lnTo>
                <a:lnTo>
                  <a:pt x="1687546" y="1721784"/>
                </a:lnTo>
                <a:lnTo>
                  <a:pt x="1651180" y="1749232"/>
                </a:lnTo>
                <a:lnTo>
                  <a:pt x="1613502" y="1775131"/>
                </a:lnTo>
                <a:lnTo>
                  <a:pt x="1574564" y="1799431"/>
                </a:lnTo>
                <a:lnTo>
                  <a:pt x="1534420" y="1822080"/>
                </a:lnTo>
                <a:lnTo>
                  <a:pt x="1493126" y="1843026"/>
                </a:lnTo>
                <a:lnTo>
                  <a:pt x="1450733" y="1862220"/>
                </a:lnTo>
                <a:lnTo>
                  <a:pt x="1407297" y="1879610"/>
                </a:lnTo>
                <a:lnTo>
                  <a:pt x="1362872" y="1895146"/>
                </a:lnTo>
                <a:lnTo>
                  <a:pt x="1317510" y="1908775"/>
                </a:lnTo>
                <a:lnTo>
                  <a:pt x="1271266" y="1920448"/>
                </a:lnTo>
                <a:lnTo>
                  <a:pt x="1224194" y="1930112"/>
                </a:lnTo>
                <a:lnTo>
                  <a:pt x="1176347" y="1937718"/>
                </a:lnTo>
                <a:lnTo>
                  <a:pt x="1127780" y="1943214"/>
                </a:lnTo>
                <a:lnTo>
                  <a:pt x="1078546" y="1946549"/>
                </a:lnTo>
                <a:lnTo>
                  <a:pt x="1028699" y="1947672"/>
                </a:lnTo>
                <a:lnTo>
                  <a:pt x="978853" y="1946549"/>
                </a:lnTo>
                <a:lnTo>
                  <a:pt x="929619" y="1943214"/>
                </a:lnTo>
                <a:lnTo>
                  <a:pt x="881052" y="1937718"/>
                </a:lnTo>
                <a:lnTo>
                  <a:pt x="833205" y="1930112"/>
                </a:lnTo>
                <a:lnTo>
                  <a:pt x="786133" y="1920448"/>
                </a:lnTo>
                <a:lnTo>
                  <a:pt x="739889" y="1908775"/>
                </a:lnTo>
                <a:lnTo>
                  <a:pt x="694527" y="1895146"/>
                </a:lnTo>
                <a:lnTo>
                  <a:pt x="650102" y="1879610"/>
                </a:lnTo>
                <a:lnTo>
                  <a:pt x="606666" y="1862220"/>
                </a:lnTo>
                <a:lnTo>
                  <a:pt x="564273" y="1843026"/>
                </a:lnTo>
                <a:lnTo>
                  <a:pt x="522979" y="1822080"/>
                </a:lnTo>
                <a:lnTo>
                  <a:pt x="482835" y="1799431"/>
                </a:lnTo>
                <a:lnTo>
                  <a:pt x="443897" y="1775131"/>
                </a:lnTo>
                <a:lnTo>
                  <a:pt x="406219" y="1749232"/>
                </a:lnTo>
                <a:lnTo>
                  <a:pt x="369853" y="1721784"/>
                </a:lnTo>
                <a:lnTo>
                  <a:pt x="334854" y="1692838"/>
                </a:lnTo>
                <a:lnTo>
                  <a:pt x="301275" y="1662445"/>
                </a:lnTo>
                <a:lnTo>
                  <a:pt x="269171" y="1630657"/>
                </a:lnTo>
                <a:lnTo>
                  <a:pt x="238596" y="1597524"/>
                </a:lnTo>
                <a:lnTo>
                  <a:pt x="209603" y="1563096"/>
                </a:lnTo>
                <a:lnTo>
                  <a:pt x="182246" y="1527427"/>
                </a:lnTo>
                <a:lnTo>
                  <a:pt x="156579" y="1490565"/>
                </a:lnTo>
                <a:lnTo>
                  <a:pt x="132656" y="1452563"/>
                </a:lnTo>
                <a:lnTo>
                  <a:pt x="110531" y="1413471"/>
                </a:lnTo>
                <a:lnTo>
                  <a:pt x="90257" y="1373340"/>
                </a:lnTo>
                <a:lnTo>
                  <a:pt x="71888" y="1332221"/>
                </a:lnTo>
                <a:lnTo>
                  <a:pt x="55479" y="1290166"/>
                </a:lnTo>
                <a:lnTo>
                  <a:pt x="41083" y="1247225"/>
                </a:lnTo>
                <a:lnTo>
                  <a:pt x="28754" y="1203449"/>
                </a:lnTo>
                <a:lnTo>
                  <a:pt x="18546" y="1158890"/>
                </a:lnTo>
                <a:lnTo>
                  <a:pt x="10513" y="1113598"/>
                </a:lnTo>
                <a:lnTo>
                  <a:pt x="4708" y="1067624"/>
                </a:lnTo>
                <a:lnTo>
                  <a:pt x="1186" y="1021020"/>
                </a:lnTo>
                <a:lnTo>
                  <a:pt x="0" y="97383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>
              <a:latin typeface="+mj-ea"/>
              <a:ea typeface="+mj-ea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9A18577-7836-4D8E-A025-6E089FBC39E9}"/>
              </a:ext>
            </a:extLst>
          </p:cNvPr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j-ea"/>
              <a:ea typeface="+mj-ea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6D9DB09-571A-43DB-BFB9-16C57673D318}"/>
              </a:ext>
            </a:extLst>
          </p:cNvPr>
          <p:cNvSpPr txBox="1">
            <a:spLocks/>
          </p:cNvSpPr>
          <p:nvPr/>
        </p:nvSpPr>
        <p:spPr>
          <a:xfrm>
            <a:off x="2913218" y="797946"/>
            <a:ext cx="6365559" cy="3877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accent5"/>
                </a:solidFill>
                <a:ea typeface="+mj-ea"/>
              </a:rPr>
              <a:t>Result of Korea Economy Research Center</a:t>
            </a:r>
            <a:endParaRPr lang="ko-KR" altLang="en-US" sz="2400" b="1" dirty="0">
              <a:solidFill>
                <a:schemeClr val="accent5"/>
              </a:solidFill>
              <a:ea typeface="+mj-ea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AB40B03-D8AD-48B5-AD4F-1B5AF8A71801}"/>
              </a:ext>
            </a:extLst>
          </p:cNvPr>
          <p:cNvSpPr txBox="1">
            <a:spLocks/>
          </p:cNvSpPr>
          <p:nvPr/>
        </p:nvSpPr>
        <p:spPr>
          <a:xfrm>
            <a:off x="1524000" y="5260083"/>
            <a:ext cx="393192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6600" b="1" i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kern="0" dirty="0">
                <a:solidFill>
                  <a:srgbClr val="585858"/>
                </a:solidFill>
                <a:latin typeface="+mn-lt"/>
              </a:rPr>
              <a:t>All office workers in Korea</a:t>
            </a:r>
          </a:p>
          <a:p>
            <a:pPr latinLnBrk="0"/>
            <a:r>
              <a:rPr lang="en-US" altLang="ko-KR" sz="2400" kern="0" dirty="0">
                <a:solidFill>
                  <a:srgbClr val="585858"/>
                </a:solidFill>
                <a:latin typeface="+mn-lt"/>
              </a:rPr>
              <a:t>Average Yearly Salary</a:t>
            </a:r>
          </a:p>
          <a:p>
            <a:pPr latinLnBrk="0"/>
            <a:r>
              <a:rPr lang="en-US" altLang="ko-KR" sz="2400" kern="0" dirty="0">
                <a:solidFill>
                  <a:srgbClr val="585858"/>
                </a:solidFill>
                <a:latin typeface="+mn-lt"/>
              </a:rPr>
              <a:t>: 3,420</a:t>
            </a:r>
            <a:r>
              <a:rPr lang="ko-KR" altLang="en-US" sz="2400" kern="0" dirty="0">
                <a:solidFill>
                  <a:srgbClr val="585858"/>
                </a:solidFill>
                <a:latin typeface="+mn-lt"/>
              </a:rPr>
              <a:t>만원</a:t>
            </a:r>
            <a:r>
              <a:rPr lang="en-US" altLang="ko-KR" sz="2400" kern="0" dirty="0">
                <a:solidFill>
                  <a:srgbClr val="585858"/>
                </a:solidFill>
                <a:latin typeface="+mn-lt"/>
              </a:rPr>
              <a:t> ($29,000)</a:t>
            </a:r>
            <a:endParaRPr lang="ko-KR" altLang="en-US" sz="2400" kern="0" dirty="0">
              <a:solidFill>
                <a:srgbClr val="58585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6116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0">
            <a:extLst>
              <a:ext uri="{FF2B5EF4-FFF2-40B4-BE49-F238E27FC236}">
                <a16:creationId xmlns:a16="http://schemas.microsoft.com/office/drawing/2014/main" id="{9A51A900-0090-489D-B918-C432DE089D8E}"/>
              </a:ext>
            </a:extLst>
          </p:cNvPr>
          <p:cNvSpPr/>
          <p:nvPr/>
        </p:nvSpPr>
        <p:spPr>
          <a:xfrm>
            <a:off x="4102743" y="1546646"/>
            <a:ext cx="4038600" cy="3764707"/>
          </a:xfrm>
          <a:custGeom>
            <a:avLst/>
            <a:gdLst/>
            <a:ahLst/>
            <a:cxnLst/>
            <a:rect l="l" t="t" r="r" b="b"/>
            <a:pathLst>
              <a:path w="2057400" h="1948179">
                <a:moveTo>
                  <a:pt x="0" y="973836"/>
                </a:moveTo>
                <a:lnTo>
                  <a:pt x="1186" y="926651"/>
                </a:lnTo>
                <a:lnTo>
                  <a:pt x="4708" y="880047"/>
                </a:lnTo>
                <a:lnTo>
                  <a:pt x="10513" y="834073"/>
                </a:lnTo>
                <a:lnTo>
                  <a:pt x="18546" y="788781"/>
                </a:lnTo>
                <a:lnTo>
                  <a:pt x="28754" y="744222"/>
                </a:lnTo>
                <a:lnTo>
                  <a:pt x="41083" y="700446"/>
                </a:lnTo>
                <a:lnTo>
                  <a:pt x="55479" y="657505"/>
                </a:lnTo>
                <a:lnTo>
                  <a:pt x="71888" y="615450"/>
                </a:lnTo>
                <a:lnTo>
                  <a:pt x="90257" y="574331"/>
                </a:lnTo>
                <a:lnTo>
                  <a:pt x="110531" y="534200"/>
                </a:lnTo>
                <a:lnTo>
                  <a:pt x="132656" y="495108"/>
                </a:lnTo>
                <a:lnTo>
                  <a:pt x="156579" y="457106"/>
                </a:lnTo>
                <a:lnTo>
                  <a:pt x="182246" y="420244"/>
                </a:lnTo>
                <a:lnTo>
                  <a:pt x="209603" y="384575"/>
                </a:lnTo>
                <a:lnTo>
                  <a:pt x="238596" y="350147"/>
                </a:lnTo>
                <a:lnTo>
                  <a:pt x="269171" y="317014"/>
                </a:lnTo>
                <a:lnTo>
                  <a:pt x="301275" y="285226"/>
                </a:lnTo>
                <a:lnTo>
                  <a:pt x="334854" y="254833"/>
                </a:lnTo>
                <a:lnTo>
                  <a:pt x="369853" y="225887"/>
                </a:lnTo>
                <a:lnTo>
                  <a:pt x="406219" y="198439"/>
                </a:lnTo>
                <a:lnTo>
                  <a:pt x="443897" y="172540"/>
                </a:lnTo>
                <a:lnTo>
                  <a:pt x="482835" y="148240"/>
                </a:lnTo>
                <a:lnTo>
                  <a:pt x="522979" y="125591"/>
                </a:lnTo>
                <a:lnTo>
                  <a:pt x="564273" y="104645"/>
                </a:lnTo>
                <a:lnTo>
                  <a:pt x="606666" y="85451"/>
                </a:lnTo>
                <a:lnTo>
                  <a:pt x="650102" y="68061"/>
                </a:lnTo>
                <a:lnTo>
                  <a:pt x="694527" y="52525"/>
                </a:lnTo>
                <a:lnTo>
                  <a:pt x="739889" y="38896"/>
                </a:lnTo>
                <a:lnTo>
                  <a:pt x="786133" y="27223"/>
                </a:lnTo>
                <a:lnTo>
                  <a:pt x="833205" y="17559"/>
                </a:lnTo>
                <a:lnTo>
                  <a:pt x="881052" y="9953"/>
                </a:lnTo>
                <a:lnTo>
                  <a:pt x="929619" y="4457"/>
                </a:lnTo>
                <a:lnTo>
                  <a:pt x="978853" y="1122"/>
                </a:lnTo>
                <a:lnTo>
                  <a:pt x="1028699" y="0"/>
                </a:lnTo>
                <a:lnTo>
                  <a:pt x="1078546" y="1122"/>
                </a:lnTo>
                <a:lnTo>
                  <a:pt x="1127780" y="4457"/>
                </a:lnTo>
                <a:lnTo>
                  <a:pt x="1176347" y="9953"/>
                </a:lnTo>
                <a:lnTo>
                  <a:pt x="1224194" y="17559"/>
                </a:lnTo>
                <a:lnTo>
                  <a:pt x="1271266" y="27223"/>
                </a:lnTo>
                <a:lnTo>
                  <a:pt x="1317510" y="38896"/>
                </a:lnTo>
                <a:lnTo>
                  <a:pt x="1362872" y="52525"/>
                </a:lnTo>
                <a:lnTo>
                  <a:pt x="1407297" y="68061"/>
                </a:lnTo>
                <a:lnTo>
                  <a:pt x="1450733" y="85451"/>
                </a:lnTo>
                <a:lnTo>
                  <a:pt x="1493126" y="104645"/>
                </a:lnTo>
                <a:lnTo>
                  <a:pt x="1534420" y="125591"/>
                </a:lnTo>
                <a:lnTo>
                  <a:pt x="1574564" y="148240"/>
                </a:lnTo>
                <a:lnTo>
                  <a:pt x="1613502" y="172540"/>
                </a:lnTo>
                <a:lnTo>
                  <a:pt x="1651180" y="198439"/>
                </a:lnTo>
                <a:lnTo>
                  <a:pt x="1687546" y="225887"/>
                </a:lnTo>
                <a:lnTo>
                  <a:pt x="1722545" y="254833"/>
                </a:lnTo>
                <a:lnTo>
                  <a:pt x="1756124" y="285226"/>
                </a:lnTo>
                <a:lnTo>
                  <a:pt x="1788228" y="317014"/>
                </a:lnTo>
                <a:lnTo>
                  <a:pt x="1818803" y="350147"/>
                </a:lnTo>
                <a:lnTo>
                  <a:pt x="1847796" y="384575"/>
                </a:lnTo>
                <a:lnTo>
                  <a:pt x="1875153" y="420244"/>
                </a:lnTo>
                <a:lnTo>
                  <a:pt x="1900820" y="457106"/>
                </a:lnTo>
                <a:lnTo>
                  <a:pt x="1924743" y="495108"/>
                </a:lnTo>
                <a:lnTo>
                  <a:pt x="1946868" y="534200"/>
                </a:lnTo>
                <a:lnTo>
                  <a:pt x="1967142" y="574331"/>
                </a:lnTo>
                <a:lnTo>
                  <a:pt x="1985511" y="615450"/>
                </a:lnTo>
                <a:lnTo>
                  <a:pt x="2001920" y="657505"/>
                </a:lnTo>
                <a:lnTo>
                  <a:pt x="2016316" y="700446"/>
                </a:lnTo>
                <a:lnTo>
                  <a:pt x="2028645" y="744222"/>
                </a:lnTo>
                <a:lnTo>
                  <a:pt x="2038853" y="788781"/>
                </a:lnTo>
                <a:lnTo>
                  <a:pt x="2046886" y="834073"/>
                </a:lnTo>
                <a:lnTo>
                  <a:pt x="2052691" y="880047"/>
                </a:lnTo>
                <a:lnTo>
                  <a:pt x="2056213" y="926651"/>
                </a:lnTo>
                <a:lnTo>
                  <a:pt x="2057399" y="973836"/>
                </a:lnTo>
                <a:lnTo>
                  <a:pt x="2056213" y="1021020"/>
                </a:lnTo>
                <a:lnTo>
                  <a:pt x="2052691" y="1067624"/>
                </a:lnTo>
                <a:lnTo>
                  <a:pt x="2046886" y="1113598"/>
                </a:lnTo>
                <a:lnTo>
                  <a:pt x="2038853" y="1158890"/>
                </a:lnTo>
                <a:lnTo>
                  <a:pt x="2028645" y="1203449"/>
                </a:lnTo>
                <a:lnTo>
                  <a:pt x="2016316" y="1247225"/>
                </a:lnTo>
                <a:lnTo>
                  <a:pt x="2001920" y="1290166"/>
                </a:lnTo>
                <a:lnTo>
                  <a:pt x="1985511" y="1332221"/>
                </a:lnTo>
                <a:lnTo>
                  <a:pt x="1967142" y="1373340"/>
                </a:lnTo>
                <a:lnTo>
                  <a:pt x="1946868" y="1413471"/>
                </a:lnTo>
                <a:lnTo>
                  <a:pt x="1924743" y="1452563"/>
                </a:lnTo>
                <a:lnTo>
                  <a:pt x="1900820" y="1490565"/>
                </a:lnTo>
                <a:lnTo>
                  <a:pt x="1875153" y="1527427"/>
                </a:lnTo>
                <a:lnTo>
                  <a:pt x="1847796" y="1563096"/>
                </a:lnTo>
                <a:lnTo>
                  <a:pt x="1818803" y="1597524"/>
                </a:lnTo>
                <a:lnTo>
                  <a:pt x="1788228" y="1630657"/>
                </a:lnTo>
                <a:lnTo>
                  <a:pt x="1756124" y="1662445"/>
                </a:lnTo>
                <a:lnTo>
                  <a:pt x="1722545" y="1692838"/>
                </a:lnTo>
                <a:lnTo>
                  <a:pt x="1687546" y="1721784"/>
                </a:lnTo>
                <a:lnTo>
                  <a:pt x="1651180" y="1749232"/>
                </a:lnTo>
                <a:lnTo>
                  <a:pt x="1613502" y="1775131"/>
                </a:lnTo>
                <a:lnTo>
                  <a:pt x="1574564" y="1799431"/>
                </a:lnTo>
                <a:lnTo>
                  <a:pt x="1534420" y="1822080"/>
                </a:lnTo>
                <a:lnTo>
                  <a:pt x="1493126" y="1843026"/>
                </a:lnTo>
                <a:lnTo>
                  <a:pt x="1450733" y="1862220"/>
                </a:lnTo>
                <a:lnTo>
                  <a:pt x="1407297" y="1879610"/>
                </a:lnTo>
                <a:lnTo>
                  <a:pt x="1362872" y="1895146"/>
                </a:lnTo>
                <a:lnTo>
                  <a:pt x="1317510" y="1908775"/>
                </a:lnTo>
                <a:lnTo>
                  <a:pt x="1271266" y="1920448"/>
                </a:lnTo>
                <a:lnTo>
                  <a:pt x="1224194" y="1930112"/>
                </a:lnTo>
                <a:lnTo>
                  <a:pt x="1176347" y="1937718"/>
                </a:lnTo>
                <a:lnTo>
                  <a:pt x="1127780" y="1943214"/>
                </a:lnTo>
                <a:lnTo>
                  <a:pt x="1078546" y="1946549"/>
                </a:lnTo>
                <a:lnTo>
                  <a:pt x="1028699" y="1947672"/>
                </a:lnTo>
                <a:lnTo>
                  <a:pt x="978853" y="1946549"/>
                </a:lnTo>
                <a:lnTo>
                  <a:pt x="929619" y="1943214"/>
                </a:lnTo>
                <a:lnTo>
                  <a:pt x="881052" y="1937718"/>
                </a:lnTo>
                <a:lnTo>
                  <a:pt x="833205" y="1930112"/>
                </a:lnTo>
                <a:lnTo>
                  <a:pt x="786133" y="1920448"/>
                </a:lnTo>
                <a:lnTo>
                  <a:pt x="739889" y="1908775"/>
                </a:lnTo>
                <a:lnTo>
                  <a:pt x="694527" y="1895146"/>
                </a:lnTo>
                <a:lnTo>
                  <a:pt x="650102" y="1879610"/>
                </a:lnTo>
                <a:lnTo>
                  <a:pt x="606666" y="1862220"/>
                </a:lnTo>
                <a:lnTo>
                  <a:pt x="564273" y="1843026"/>
                </a:lnTo>
                <a:lnTo>
                  <a:pt x="522979" y="1822080"/>
                </a:lnTo>
                <a:lnTo>
                  <a:pt x="482835" y="1799431"/>
                </a:lnTo>
                <a:lnTo>
                  <a:pt x="443897" y="1775131"/>
                </a:lnTo>
                <a:lnTo>
                  <a:pt x="406219" y="1749232"/>
                </a:lnTo>
                <a:lnTo>
                  <a:pt x="369853" y="1721784"/>
                </a:lnTo>
                <a:lnTo>
                  <a:pt x="334854" y="1692838"/>
                </a:lnTo>
                <a:lnTo>
                  <a:pt x="301275" y="1662445"/>
                </a:lnTo>
                <a:lnTo>
                  <a:pt x="269171" y="1630657"/>
                </a:lnTo>
                <a:lnTo>
                  <a:pt x="238596" y="1597524"/>
                </a:lnTo>
                <a:lnTo>
                  <a:pt x="209603" y="1563096"/>
                </a:lnTo>
                <a:lnTo>
                  <a:pt x="182246" y="1527427"/>
                </a:lnTo>
                <a:lnTo>
                  <a:pt x="156579" y="1490565"/>
                </a:lnTo>
                <a:lnTo>
                  <a:pt x="132656" y="1452563"/>
                </a:lnTo>
                <a:lnTo>
                  <a:pt x="110531" y="1413471"/>
                </a:lnTo>
                <a:lnTo>
                  <a:pt x="90257" y="1373340"/>
                </a:lnTo>
                <a:lnTo>
                  <a:pt x="71888" y="1332221"/>
                </a:lnTo>
                <a:lnTo>
                  <a:pt x="55479" y="1290166"/>
                </a:lnTo>
                <a:lnTo>
                  <a:pt x="41083" y="1247225"/>
                </a:lnTo>
                <a:lnTo>
                  <a:pt x="28754" y="1203449"/>
                </a:lnTo>
                <a:lnTo>
                  <a:pt x="18546" y="1158890"/>
                </a:lnTo>
                <a:lnTo>
                  <a:pt x="10513" y="1113598"/>
                </a:lnTo>
                <a:lnTo>
                  <a:pt x="4708" y="1067624"/>
                </a:lnTo>
                <a:lnTo>
                  <a:pt x="1186" y="1021020"/>
                </a:lnTo>
                <a:lnTo>
                  <a:pt x="0" y="97383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9A18577-7836-4D8E-A025-6E089FBC39E9}"/>
              </a:ext>
            </a:extLst>
          </p:cNvPr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01D926-07F1-4C88-80A5-E3CB79232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43" y="2095650"/>
            <a:ext cx="2666695" cy="2666695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EABB11FA-2FD5-47F0-B997-DDFA2AD63F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5249" y="234076"/>
            <a:ext cx="4381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10" dirty="0">
                <a:solidFill>
                  <a:srgbClr val="585858"/>
                </a:solidFill>
              </a:rPr>
              <a:t>Project Goal : Profit</a:t>
            </a:r>
            <a:endParaRPr sz="3600" b="1" spc="-15" dirty="0">
              <a:solidFill>
                <a:srgbClr val="58585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CA3F2E-1D6C-470B-9A82-9E9E3F658820}"/>
              </a:ext>
            </a:extLst>
          </p:cNvPr>
          <p:cNvSpPr txBox="1"/>
          <p:nvPr/>
        </p:nvSpPr>
        <p:spPr>
          <a:xfrm>
            <a:off x="2876616" y="5567969"/>
            <a:ext cx="6908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85858"/>
                </a:solidFill>
              </a:rPr>
              <a:t>Save </a:t>
            </a:r>
            <a:r>
              <a:rPr lang="en-US" altLang="ko-KR" sz="3200" b="1" kern="0" dirty="0">
                <a:solidFill>
                  <a:srgbClr val="585858"/>
                </a:solidFill>
              </a:rPr>
              <a:t>3420</a:t>
            </a:r>
            <a:r>
              <a:rPr lang="ko-KR" altLang="en-US" sz="3200" b="1" kern="0" dirty="0">
                <a:solidFill>
                  <a:srgbClr val="585858"/>
                </a:solidFill>
              </a:rPr>
              <a:t>만원</a:t>
            </a:r>
            <a:r>
              <a:rPr lang="en-US" altLang="ko-KR" sz="3200" b="1" kern="0" dirty="0">
                <a:solidFill>
                  <a:srgbClr val="585858"/>
                </a:solidFill>
              </a:rPr>
              <a:t> ($29,000)</a:t>
            </a:r>
            <a:r>
              <a:rPr lang="en-US" altLang="ko-KR" sz="3200" b="1" dirty="0">
                <a:solidFill>
                  <a:srgbClr val="585858"/>
                </a:solidFill>
              </a:rPr>
              <a:t> averagely</a:t>
            </a:r>
            <a:endParaRPr lang="ko-KR" altLang="en-US" sz="3200" b="1" dirty="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1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7114" y="2127887"/>
            <a:ext cx="2667000" cy="2566110"/>
          </a:xfrm>
          <a:custGeom>
            <a:avLst/>
            <a:gdLst/>
            <a:ahLst/>
            <a:cxnLst/>
            <a:rect l="l" t="t" r="r" b="b"/>
            <a:pathLst>
              <a:path w="2057400" h="1948179">
                <a:moveTo>
                  <a:pt x="0" y="973836"/>
                </a:moveTo>
                <a:lnTo>
                  <a:pt x="1186" y="926651"/>
                </a:lnTo>
                <a:lnTo>
                  <a:pt x="4708" y="880047"/>
                </a:lnTo>
                <a:lnTo>
                  <a:pt x="10513" y="834073"/>
                </a:lnTo>
                <a:lnTo>
                  <a:pt x="18546" y="788781"/>
                </a:lnTo>
                <a:lnTo>
                  <a:pt x="28754" y="744222"/>
                </a:lnTo>
                <a:lnTo>
                  <a:pt x="41083" y="700446"/>
                </a:lnTo>
                <a:lnTo>
                  <a:pt x="55479" y="657505"/>
                </a:lnTo>
                <a:lnTo>
                  <a:pt x="71888" y="615450"/>
                </a:lnTo>
                <a:lnTo>
                  <a:pt x="90257" y="574331"/>
                </a:lnTo>
                <a:lnTo>
                  <a:pt x="110531" y="534200"/>
                </a:lnTo>
                <a:lnTo>
                  <a:pt x="132656" y="495108"/>
                </a:lnTo>
                <a:lnTo>
                  <a:pt x="156579" y="457106"/>
                </a:lnTo>
                <a:lnTo>
                  <a:pt x="182246" y="420244"/>
                </a:lnTo>
                <a:lnTo>
                  <a:pt x="209603" y="384575"/>
                </a:lnTo>
                <a:lnTo>
                  <a:pt x="238596" y="350147"/>
                </a:lnTo>
                <a:lnTo>
                  <a:pt x="269171" y="317014"/>
                </a:lnTo>
                <a:lnTo>
                  <a:pt x="301275" y="285226"/>
                </a:lnTo>
                <a:lnTo>
                  <a:pt x="334854" y="254833"/>
                </a:lnTo>
                <a:lnTo>
                  <a:pt x="369853" y="225887"/>
                </a:lnTo>
                <a:lnTo>
                  <a:pt x="406219" y="198439"/>
                </a:lnTo>
                <a:lnTo>
                  <a:pt x="443897" y="172540"/>
                </a:lnTo>
                <a:lnTo>
                  <a:pt x="482835" y="148240"/>
                </a:lnTo>
                <a:lnTo>
                  <a:pt x="522979" y="125591"/>
                </a:lnTo>
                <a:lnTo>
                  <a:pt x="564273" y="104645"/>
                </a:lnTo>
                <a:lnTo>
                  <a:pt x="606666" y="85451"/>
                </a:lnTo>
                <a:lnTo>
                  <a:pt x="650102" y="68061"/>
                </a:lnTo>
                <a:lnTo>
                  <a:pt x="694527" y="52525"/>
                </a:lnTo>
                <a:lnTo>
                  <a:pt x="739889" y="38896"/>
                </a:lnTo>
                <a:lnTo>
                  <a:pt x="786133" y="27223"/>
                </a:lnTo>
                <a:lnTo>
                  <a:pt x="833205" y="17559"/>
                </a:lnTo>
                <a:lnTo>
                  <a:pt x="881052" y="9953"/>
                </a:lnTo>
                <a:lnTo>
                  <a:pt x="929619" y="4457"/>
                </a:lnTo>
                <a:lnTo>
                  <a:pt x="978853" y="1122"/>
                </a:lnTo>
                <a:lnTo>
                  <a:pt x="1028699" y="0"/>
                </a:lnTo>
                <a:lnTo>
                  <a:pt x="1078546" y="1122"/>
                </a:lnTo>
                <a:lnTo>
                  <a:pt x="1127780" y="4457"/>
                </a:lnTo>
                <a:lnTo>
                  <a:pt x="1176347" y="9953"/>
                </a:lnTo>
                <a:lnTo>
                  <a:pt x="1224194" y="17559"/>
                </a:lnTo>
                <a:lnTo>
                  <a:pt x="1271266" y="27223"/>
                </a:lnTo>
                <a:lnTo>
                  <a:pt x="1317510" y="38896"/>
                </a:lnTo>
                <a:lnTo>
                  <a:pt x="1362872" y="52525"/>
                </a:lnTo>
                <a:lnTo>
                  <a:pt x="1407297" y="68061"/>
                </a:lnTo>
                <a:lnTo>
                  <a:pt x="1450733" y="85451"/>
                </a:lnTo>
                <a:lnTo>
                  <a:pt x="1493126" y="104645"/>
                </a:lnTo>
                <a:lnTo>
                  <a:pt x="1534420" y="125591"/>
                </a:lnTo>
                <a:lnTo>
                  <a:pt x="1574564" y="148240"/>
                </a:lnTo>
                <a:lnTo>
                  <a:pt x="1613502" y="172540"/>
                </a:lnTo>
                <a:lnTo>
                  <a:pt x="1651180" y="198439"/>
                </a:lnTo>
                <a:lnTo>
                  <a:pt x="1687546" y="225887"/>
                </a:lnTo>
                <a:lnTo>
                  <a:pt x="1722545" y="254833"/>
                </a:lnTo>
                <a:lnTo>
                  <a:pt x="1756124" y="285226"/>
                </a:lnTo>
                <a:lnTo>
                  <a:pt x="1788228" y="317014"/>
                </a:lnTo>
                <a:lnTo>
                  <a:pt x="1818803" y="350147"/>
                </a:lnTo>
                <a:lnTo>
                  <a:pt x="1847796" y="384575"/>
                </a:lnTo>
                <a:lnTo>
                  <a:pt x="1875153" y="420244"/>
                </a:lnTo>
                <a:lnTo>
                  <a:pt x="1900820" y="457106"/>
                </a:lnTo>
                <a:lnTo>
                  <a:pt x="1924743" y="495108"/>
                </a:lnTo>
                <a:lnTo>
                  <a:pt x="1946868" y="534200"/>
                </a:lnTo>
                <a:lnTo>
                  <a:pt x="1967142" y="574331"/>
                </a:lnTo>
                <a:lnTo>
                  <a:pt x="1985511" y="615450"/>
                </a:lnTo>
                <a:lnTo>
                  <a:pt x="2001920" y="657505"/>
                </a:lnTo>
                <a:lnTo>
                  <a:pt x="2016316" y="700446"/>
                </a:lnTo>
                <a:lnTo>
                  <a:pt x="2028645" y="744222"/>
                </a:lnTo>
                <a:lnTo>
                  <a:pt x="2038853" y="788781"/>
                </a:lnTo>
                <a:lnTo>
                  <a:pt x="2046886" y="834073"/>
                </a:lnTo>
                <a:lnTo>
                  <a:pt x="2052691" y="880047"/>
                </a:lnTo>
                <a:lnTo>
                  <a:pt x="2056213" y="926651"/>
                </a:lnTo>
                <a:lnTo>
                  <a:pt x="2057399" y="973836"/>
                </a:lnTo>
                <a:lnTo>
                  <a:pt x="2056213" y="1021020"/>
                </a:lnTo>
                <a:lnTo>
                  <a:pt x="2052691" y="1067624"/>
                </a:lnTo>
                <a:lnTo>
                  <a:pt x="2046886" y="1113598"/>
                </a:lnTo>
                <a:lnTo>
                  <a:pt x="2038853" y="1158890"/>
                </a:lnTo>
                <a:lnTo>
                  <a:pt x="2028645" y="1203449"/>
                </a:lnTo>
                <a:lnTo>
                  <a:pt x="2016316" y="1247225"/>
                </a:lnTo>
                <a:lnTo>
                  <a:pt x="2001920" y="1290166"/>
                </a:lnTo>
                <a:lnTo>
                  <a:pt x="1985511" y="1332221"/>
                </a:lnTo>
                <a:lnTo>
                  <a:pt x="1967142" y="1373340"/>
                </a:lnTo>
                <a:lnTo>
                  <a:pt x="1946868" y="1413471"/>
                </a:lnTo>
                <a:lnTo>
                  <a:pt x="1924743" y="1452563"/>
                </a:lnTo>
                <a:lnTo>
                  <a:pt x="1900820" y="1490565"/>
                </a:lnTo>
                <a:lnTo>
                  <a:pt x="1875153" y="1527427"/>
                </a:lnTo>
                <a:lnTo>
                  <a:pt x="1847796" y="1563096"/>
                </a:lnTo>
                <a:lnTo>
                  <a:pt x="1818803" y="1597524"/>
                </a:lnTo>
                <a:lnTo>
                  <a:pt x="1788228" y="1630657"/>
                </a:lnTo>
                <a:lnTo>
                  <a:pt x="1756124" y="1662445"/>
                </a:lnTo>
                <a:lnTo>
                  <a:pt x="1722545" y="1692838"/>
                </a:lnTo>
                <a:lnTo>
                  <a:pt x="1687546" y="1721784"/>
                </a:lnTo>
                <a:lnTo>
                  <a:pt x="1651180" y="1749232"/>
                </a:lnTo>
                <a:lnTo>
                  <a:pt x="1613502" y="1775131"/>
                </a:lnTo>
                <a:lnTo>
                  <a:pt x="1574564" y="1799431"/>
                </a:lnTo>
                <a:lnTo>
                  <a:pt x="1534420" y="1822080"/>
                </a:lnTo>
                <a:lnTo>
                  <a:pt x="1493126" y="1843026"/>
                </a:lnTo>
                <a:lnTo>
                  <a:pt x="1450733" y="1862220"/>
                </a:lnTo>
                <a:lnTo>
                  <a:pt x="1407297" y="1879610"/>
                </a:lnTo>
                <a:lnTo>
                  <a:pt x="1362872" y="1895146"/>
                </a:lnTo>
                <a:lnTo>
                  <a:pt x="1317510" y="1908775"/>
                </a:lnTo>
                <a:lnTo>
                  <a:pt x="1271266" y="1920448"/>
                </a:lnTo>
                <a:lnTo>
                  <a:pt x="1224194" y="1930112"/>
                </a:lnTo>
                <a:lnTo>
                  <a:pt x="1176347" y="1937718"/>
                </a:lnTo>
                <a:lnTo>
                  <a:pt x="1127780" y="1943214"/>
                </a:lnTo>
                <a:lnTo>
                  <a:pt x="1078546" y="1946549"/>
                </a:lnTo>
                <a:lnTo>
                  <a:pt x="1028699" y="1947672"/>
                </a:lnTo>
                <a:lnTo>
                  <a:pt x="978853" y="1946549"/>
                </a:lnTo>
                <a:lnTo>
                  <a:pt x="929619" y="1943214"/>
                </a:lnTo>
                <a:lnTo>
                  <a:pt x="881052" y="1937718"/>
                </a:lnTo>
                <a:lnTo>
                  <a:pt x="833205" y="1930112"/>
                </a:lnTo>
                <a:lnTo>
                  <a:pt x="786133" y="1920448"/>
                </a:lnTo>
                <a:lnTo>
                  <a:pt x="739889" y="1908775"/>
                </a:lnTo>
                <a:lnTo>
                  <a:pt x="694527" y="1895146"/>
                </a:lnTo>
                <a:lnTo>
                  <a:pt x="650102" y="1879610"/>
                </a:lnTo>
                <a:lnTo>
                  <a:pt x="606666" y="1862220"/>
                </a:lnTo>
                <a:lnTo>
                  <a:pt x="564273" y="1843026"/>
                </a:lnTo>
                <a:lnTo>
                  <a:pt x="522979" y="1822080"/>
                </a:lnTo>
                <a:lnTo>
                  <a:pt x="482835" y="1799431"/>
                </a:lnTo>
                <a:lnTo>
                  <a:pt x="443897" y="1775131"/>
                </a:lnTo>
                <a:lnTo>
                  <a:pt x="406219" y="1749232"/>
                </a:lnTo>
                <a:lnTo>
                  <a:pt x="369853" y="1721784"/>
                </a:lnTo>
                <a:lnTo>
                  <a:pt x="334854" y="1692838"/>
                </a:lnTo>
                <a:lnTo>
                  <a:pt x="301275" y="1662445"/>
                </a:lnTo>
                <a:lnTo>
                  <a:pt x="269171" y="1630657"/>
                </a:lnTo>
                <a:lnTo>
                  <a:pt x="238596" y="1597524"/>
                </a:lnTo>
                <a:lnTo>
                  <a:pt x="209603" y="1563096"/>
                </a:lnTo>
                <a:lnTo>
                  <a:pt x="182246" y="1527427"/>
                </a:lnTo>
                <a:lnTo>
                  <a:pt x="156579" y="1490565"/>
                </a:lnTo>
                <a:lnTo>
                  <a:pt x="132656" y="1452563"/>
                </a:lnTo>
                <a:lnTo>
                  <a:pt x="110531" y="1413471"/>
                </a:lnTo>
                <a:lnTo>
                  <a:pt x="90257" y="1373340"/>
                </a:lnTo>
                <a:lnTo>
                  <a:pt x="71888" y="1332221"/>
                </a:lnTo>
                <a:lnTo>
                  <a:pt x="55479" y="1290166"/>
                </a:lnTo>
                <a:lnTo>
                  <a:pt x="41083" y="1247225"/>
                </a:lnTo>
                <a:lnTo>
                  <a:pt x="28754" y="1203449"/>
                </a:lnTo>
                <a:lnTo>
                  <a:pt x="18546" y="1158890"/>
                </a:lnTo>
                <a:lnTo>
                  <a:pt x="10513" y="1113598"/>
                </a:lnTo>
                <a:lnTo>
                  <a:pt x="4708" y="1067624"/>
                </a:lnTo>
                <a:lnTo>
                  <a:pt x="1186" y="1021020"/>
                </a:lnTo>
                <a:lnTo>
                  <a:pt x="0" y="97383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11037" y="2178880"/>
            <a:ext cx="2667000" cy="2566110"/>
          </a:xfrm>
          <a:custGeom>
            <a:avLst/>
            <a:gdLst/>
            <a:ahLst/>
            <a:cxnLst/>
            <a:rect l="l" t="t" r="r" b="b"/>
            <a:pathLst>
              <a:path w="2057400" h="1948179">
                <a:moveTo>
                  <a:pt x="0" y="973836"/>
                </a:moveTo>
                <a:lnTo>
                  <a:pt x="1186" y="926651"/>
                </a:lnTo>
                <a:lnTo>
                  <a:pt x="4708" y="880047"/>
                </a:lnTo>
                <a:lnTo>
                  <a:pt x="10513" y="834073"/>
                </a:lnTo>
                <a:lnTo>
                  <a:pt x="18546" y="788781"/>
                </a:lnTo>
                <a:lnTo>
                  <a:pt x="28754" y="744222"/>
                </a:lnTo>
                <a:lnTo>
                  <a:pt x="41083" y="700446"/>
                </a:lnTo>
                <a:lnTo>
                  <a:pt x="55479" y="657505"/>
                </a:lnTo>
                <a:lnTo>
                  <a:pt x="71888" y="615450"/>
                </a:lnTo>
                <a:lnTo>
                  <a:pt x="90257" y="574331"/>
                </a:lnTo>
                <a:lnTo>
                  <a:pt x="110531" y="534200"/>
                </a:lnTo>
                <a:lnTo>
                  <a:pt x="132656" y="495108"/>
                </a:lnTo>
                <a:lnTo>
                  <a:pt x="156579" y="457106"/>
                </a:lnTo>
                <a:lnTo>
                  <a:pt x="182246" y="420244"/>
                </a:lnTo>
                <a:lnTo>
                  <a:pt x="209603" y="384575"/>
                </a:lnTo>
                <a:lnTo>
                  <a:pt x="238596" y="350147"/>
                </a:lnTo>
                <a:lnTo>
                  <a:pt x="269171" y="317014"/>
                </a:lnTo>
                <a:lnTo>
                  <a:pt x="301275" y="285226"/>
                </a:lnTo>
                <a:lnTo>
                  <a:pt x="334854" y="254833"/>
                </a:lnTo>
                <a:lnTo>
                  <a:pt x="369853" y="225887"/>
                </a:lnTo>
                <a:lnTo>
                  <a:pt x="406219" y="198439"/>
                </a:lnTo>
                <a:lnTo>
                  <a:pt x="443897" y="172540"/>
                </a:lnTo>
                <a:lnTo>
                  <a:pt x="482835" y="148240"/>
                </a:lnTo>
                <a:lnTo>
                  <a:pt x="522979" y="125591"/>
                </a:lnTo>
                <a:lnTo>
                  <a:pt x="564273" y="104645"/>
                </a:lnTo>
                <a:lnTo>
                  <a:pt x="606666" y="85451"/>
                </a:lnTo>
                <a:lnTo>
                  <a:pt x="650102" y="68061"/>
                </a:lnTo>
                <a:lnTo>
                  <a:pt x="694527" y="52525"/>
                </a:lnTo>
                <a:lnTo>
                  <a:pt x="739889" y="38896"/>
                </a:lnTo>
                <a:lnTo>
                  <a:pt x="786133" y="27223"/>
                </a:lnTo>
                <a:lnTo>
                  <a:pt x="833205" y="17559"/>
                </a:lnTo>
                <a:lnTo>
                  <a:pt x="881052" y="9953"/>
                </a:lnTo>
                <a:lnTo>
                  <a:pt x="929619" y="4457"/>
                </a:lnTo>
                <a:lnTo>
                  <a:pt x="978853" y="1122"/>
                </a:lnTo>
                <a:lnTo>
                  <a:pt x="1028700" y="0"/>
                </a:lnTo>
                <a:lnTo>
                  <a:pt x="1078546" y="1122"/>
                </a:lnTo>
                <a:lnTo>
                  <a:pt x="1127780" y="4457"/>
                </a:lnTo>
                <a:lnTo>
                  <a:pt x="1176347" y="9953"/>
                </a:lnTo>
                <a:lnTo>
                  <a:pt x="1224194" y="17559"/>
                </a:lnTo>
                <a:lnTo>
                  <a:pt x="1271266" y="27223"/>
                </a:lnTo>
                <a:lnTo>
                  <a:pt x="1317510" y="38896"/>
                </a:lnTo>
                <a:lnTo>
                  <a:pt x="1362872" y="52525"/>
                </a:lnTo>
                <a:lnTo>
                  <a:pt x="1407297" y="68061"/>
                </a:lnTo>
                <a:lnTo>
                  <a:pt x="1450733" y="85451"/>
                </a:lnTo>
                <a:lnTo>
                  <a:pt x="1493126" y="104645"/>
                </a:lnTo>
                <a:lnTo>
                  <a:pt x="1534420" y="125591"/>
                </a:lnTo>
                <a:lnTo>
                  <a:pt x="1574564" y="148240"/>
                </a:lnTo>
                <a:lnTo>
                  <a:pt x="1613502" y="172540"/>
                </a:lnTo>
                <a:lnTo>
                  <a:pt x="1651180" y="198439"/>
                </a:lnTo>
                <a:lnTo>
                  <a:pt x="1687546" y="225887"/>
                </a:lnTo>
                <a:lnTo>
                  <a:pt x="1722545" y="254833"/>
                </a:lnTo>
                <a:lnTo>
                  <a:pt x="1756124" y="285226"/>
                </a:lnTo>
                <a:lnTo>
                  <a:pt x="1788228" y="317014"/>
                </a:lnTo>
                <a:lnTo>
                  <a:pt x="1818803" y="350147"/>
                </a:lnTo>
                <a:lnTo>
                  <a:pt x="1847796" y="384575"/>
                </a:lnTo>
                <a:lnTo>
                  <a:pt x="1875153" y="420244"/>
                </a:lnTo>
                <a:lnTo>
                  <a:pt x="1900820" y="457106"/>
                </a:lnTo>
                <a:lnTo>
                  <a:pt x="1924743" y="495108"/>
                </a:lnTo>
                <a:lnTo>
                  <a:pt x="1946868" y="534200"/>
                </a:lnTo>
                <a:lnTo>
                  <a:pt x="1967142" y="574331"/>
                </a:lnTo>
                <a:lnTo>
                  <a:pt x="1985511" y="615450"/>
                </a:lnTo>
                <a:lnTo>
                  <a:pt x="2001920" y="657505"/>
                </a:lnTo>
                <a:lnTo>
                  <a:pt x="2016316" y="700446"/>
                </a:lnTo>
                <a:lnTo>
                  <a:pt x="2028645" y="744222"/>
                </a:lnTo>
                <a:lnTo>
                  <a:pt x="2038853" y="788781"/>
                </a:lnTo>
                <a:lnTo>
                  <a:pt x="2046886" y="834073"/>
                </a:lnTo>
                <a:lnTo>
                  <a:pt x="2052691" y="880047"/>
                </a:lnTo>
                <a:lnTo>
                  <a:pt x="2056213" y="926651"/>
                </a:lnTo>
                <a:lnTo>
                  <a:pt x="2057400" y="973836"/>
                </a:lnTo>
                <a:lnTo>
                  <a:pt x="2056213" y="1021020"/>
                </a:lnTo>
                <a:lnTo>
                  <a:pt x="2052691" y="1067624"/>
                </a:lnTo>
                <a:lnTo>
                  <a:pt x="2046886" y="1113598"/>
                </a:lnTo>
                <a:lnTo>
                  <a:pt x="2038853" y="1158890"/>
                </a:lnTo>
                <a:lnTo>
                  <a:pt x="2028645" y="1203449"/>
                </a:lnTo>
                <a:lnTo>
                  <a:pt x="2016316" y="1247225"/>
                </a:lnTo>
                <a:lnTo>
                  <a:pt x="2001920" y="1290166"/>
                </a:lnTo>
                <a:lnTo>
                  <a:pt x="1985511" y="1332221"/>
                </a:lnTo>
                <a:lnTo>
                  <a:pt x="1967142" y="1373340"/>
                </a:lnTo>
                <a:lnTo>
                  <a:pt x="1946868" y="1413471"/>
                </a:lnTo>
                <a:lnTo>
                  <a:pt x="1924743" y="1452563"/>
                </a:lnTo>
                <a:lnTo>
                  <a:pt x="1900820" y="1490565"/>
                </a:lnTo>
                <a:lnTo>
                  <a:pt x="1875153" y="1527427"/>
                </a:lnTo>
                <a:lnTo>
                  <a:pt x="1847796" y="1563096"/>
                </a:lnTo>
                <a:lnTo>
                  <a:pt x="1818803" y="1597524"/>
                </a:lnTo>
                <a:lnTo>
                  <a:pt x="1788228" y="1630657"/>
                </a:lnTo>
                <a:lnTo>
                  <a:pt x="1756124" y="1662445"/>
                </a:lnTo>
                <a:lnTo>
                  <a:pt x="1722545" y="1692838"/>
                </a:lnTo>
                <a:lnTo>
                  <a:pt x="1687546" y="1721784"/>
                </a:lnTo>
                <a:lnTo>
                  <a:pt x="1651180" y="1749232"/>
                </a:lnTo>
                <a:lnTo>
                  <a:pt x="1613502" y="1775131"/>
                </a:lnTo>
                <a:lnTo>
                  <a:pt x="1574564" y="1799431"/>
                </a:lnTo>
                <a:lnTo>
                  <a:pt x="1534420" y="1822080"/>
                </a:lnTo>
                <a:lnTo>
                  <a:pt x="1493126" y="1843026"/>
                </a:lnTo>
                <a:lnTo>
                  <a:pt x="1450733" y="1862220"/>
                </a:lnTo>
                <a:lnTo>
                  <a:pt x="1407297" y="1879610"/>
                </a:lnTo>
                <a:lnTo>
                  <a:pt x="1362872" y="1895146"/>
                </a:lnTo>
                <a:lnTo>
                  <a:pt x="1317510" y="1908775"/>
                </a:lnTo>
                <a:lnTo>
                  <a:pt x="1271266" y="1920448"/>
                </a:lnTo>
                <a:lnTo>
                  <a:pt x="1224194" y="1930112"/>
                </a:lnTo>
                <a:lnTo>
                  <a:pt x="1176347" y="1937718"/>
                </a:lnTo>
                <a:lnTo>
                  <a:pt x="1127780" y="1943214"/>
                </a:lnTo>
                <a:lnTo>
                  <a:pt x="1078546" y="1946549"/>
                </a:lnTo>
                <a:lnTo>
                  <a:pt x="1028700" y="1947672"/>
                </a:lnTo>
                <a:lnTo>
                  <a:pt x="978853" y="1946549"/>
                </a:lnTo>
                <a:lnTo>
                  <a:pt x="929619" y="1943214"/>
                </a:lnTo>
                <a:lnTo>
                  <a:pt x="881052" y="1937718"/>
                </a:lnTo>
                <a:lnTo>
                  <a:pt x="833205" y="1930112"/>
                </a:lnTo>
                <a:lnTo>
                  <a:pt x="786133" y="1920448"/>
                </a:lnTo>
                <a:lnTo>
                  <a:pt x="739889" y="1908775"/>
                </a:lnTo>
                <a:lnTo>
                  <a:pt x="694527" y="1895146"/>
                </a:lnTo>
                <a:lnTo>
                  <a:pt x="650102" y="1879610"/>
                </a:lnTo>
                <a:lnTo>
                  <a:pt x="606666" y="1862220"/>
                </a:lnTo>
                <a:lnTo>
                  <a:pt x="564273" y="1843026"/>
                </a:lnTo>
                <a:lnTo>
                  <a:pt x="522979" y="1822080"/>
                </a:lnTo>
                <a:lnTo>
                  <a:pt x="482835" y="1799431"/>
                </a:lnTo>
                <a:lnTo>
                  <a:pt x="443897" y="1775131"/>
                </a:lnTo>
                <a:lnTo>
                  <a:pt x="406219" y="1749232"/>
                </a:lnTo>
                <a:lnTo>
                  <a:pt x="369853" y="1721784"/>
                </a:lnTo>
                <a:lnTo>
                  <a:pt x="334854" y="1692838"/>
                </a:lnTo>
                <a:lnTo>
                  <a:pt x="301275" y="1662445"/>
                </a:lnTo>
                <a:lnTo>
                  <a:pt x="269171" y="1630657"/>
                </a:lnTo>
                <a:lnTo>
                  <a:pt x="238596" y="1597524"/>
                </a:lnTo>
                <a:lnTo>
                  <a:pt x="209603" y="1563096"/>
                </a:lnTo>
                <a:lnTo>
                  <a:pt x="182246" y="1527427"/>
                </a:lnTo>
                <a:lnTo>
                  <a:pt x="156579" y="1490565"/>
                </a:lnTo>
                <a:lnTo>
                  <a:pt x="132656" y="1452563"/>
                </a:lnTo>
                <a:lnTo>
                  <a:pt x="110531" y="1413471"/>
                </a:lnTo>
                <a:lnTo>
                  <a:pt x="90257" y="1373340"/>
                </a:lnTo>
                <a:lnTo>
                  <a:pt x="71888" y="1332221"/>
                </a:lnTo>
                <a:lnTo>
                  <a:pt x="55479" y="1290166"/>
                </a:lnTo>
                <a:lnTo>
                  <a:pt x="41083" y="1247225"/>
                </a:lnTo>
                <a:lnTo>
                  <a:pt x="28754" y="1203449"/>
                </a:lnTo>
                <a:lnTo>
                  <a:pt x="18546" y="1158890"/>
                </a:lnTo>
                <a:lnTo>
                  <a:pt x="10513" y="1113598"/>
                </a:lnTo>
                <a:lnTo>
                  <a:pt x="4708" y="1067624"/>
                </a:lnTo>
                <a:lnTo>
                  <a:pt x="1186" y="1021020"/>
                </a:lnTo>
                <a:lnTo>
                  <a:pt x="0" y="97383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8106" y="2157395"/>
            <a:ext cx="2663707" cy="2566110"/>
          </a:xfrm>
          <a:custGeom>
            <a:avLst/>
            <a:gdLst/>
            <a:ahLst/>
            <a:cxnLst/>
            <a:rect l="l" t="t" r="r" b="b"/>
            <a:pathLst>
              <a:path w="2054859" h="1948179">
                <a:moveTo>
                  <a:pt x="0" y="973836"/>
                </a:moveTo>
                <a:lnTo>
                  <a:pt x="1184" y="926651"/>
                </a:lnTo>
                <a:lnTo>
                  <a:pt x="4701" y="880047"/>
                </a:lnTo>
                <a:lnTo>
                  <a:pt x="10498" y="834073"/>
                </a:lnTo>
                <a:lnTo>
                  <a:pt x="18520" y="788781"/>
                </a:lnTo>
                <a:lnTo>
                  <a:pt x="28714" y="744222"/>
                </a:lnTo>
                <a:lnTo>
                  <a:pt x="41026" y="700446"/>
                </a:lnTo>
                <a:lnTo>
                  <a:pt x="55402" y="657505"/>
                </a:lnTo>
                <a:lnTo>
                  <a:pt x="71788" y="615450"/>
                </a:lnTo>
                <a:lnTo>
                  <a:pt x="90130" y="574331"/>
                </a:lnTo>
                <a:lnTo>
                  <a:pt x="110376" y="534200"/>
                </a:lnTo>
                <a:lnTo>
                  <a:pt x="132469" y="495108"/>
                </a:lnTo>
                <a:lnTo>
                  <a:pt x="156359" y="457106"/>
                </a:lnTo>
                <a:lnTo>
                  <a:pt x="181989" y="420244"/>
                </a:lnTo>
                <a:lnTo>
                  <a:pt x="209307" y="384575"/>
                </a:lnTo>
                <a:lnTo>
                  <a:pt x="238258" y="350147"/>
                </a:lnTo>
                <a:lnTo>
                  <a:pt x="268789" y="317014"/>
                </a:lnTo>
                <a:lnTo>
                  <a:pt x="300847" y="285226"/>
                </a:lnTo>
                <a:lnTo>
                  <a:pt x="334376" y="254833"/>
                </a:lnTo>
                <a:lnTo>
                  <a:pt x="369324" y="225887"/>
                </a:lnTo>
                <a:lnTo>
                  <a:pt x="405637" y="198439"/>
                </a:lnTo>
                <a:lnTo>
                  <a:pt x="443260" y="172540"/>
                </a:lnTo>
                <a:lnTo>
                  <a:pt x="482141" y="148240"/>
                </a:lnTo>
                <a:lnTo>
                  <a:pt x="522225" y="125591"/>
                </a:lnTo>
                <a:lnTo>
                  <a:pt x="563458" y="104645"/>
                </a:lnTo>
                <a:lnTo>
                  <a:pt x="605787" y="85451"/>
                </a:lnTo>
                <a:lnTo>
                  <a:pt x="649158" y="68061"/>
                </a:lnTo>
                <a:lnTo>
                  <a:pt x="693517" y="52525"/>
                </a:lnTo>
                <a:lnTo>
                  <a:pt x="738810" y="38896"/>
                </a:lnTo>
                <a:lnTo>
                  <a:pt x="784984" y="27223"/>
                </a:lnTo>
                <a:lnTo>
                  <a:pt x="831984" y="17559"/>
                </a:lnTo>
                <a:lnTo>
                  <a:pt x="879757" y="9953"/>
                </a:lnTo>
                <a:lnTo>
                  <a:pt x="928249" y="4457"/>
                </a:lnTo>
                <a:lnTo>
                  <a:pt x="977407" y="1122"/>
                </a:lnTo>
                <a:lnTo>
                  <a:pt x="1027176" y="0"/>
                </a:lnTo>
                <a:lnTo>
                  <a:pt x="1076944" y="1122"/>
                </a:lnTo>
                <a:lnTo>
                  <a:pt x="1126102" y="4457"/>
                </a:lnTo>
                <a:lnTo>
                  <a:pt x="1174594" y="9953"/>
                </a:lnTo>
                <a:lnTo>
                  <a:pt x="1222367" y="17559"/>
                </a:lnTo>
                <a:lnTo>
                  <a:pt x="1269367" y="27223"/>
                </a:lnTo>
                <a:lnTo>
                  <a:pt x="1315541" y="38896"/>
                </a:lnTo>
                <a:lnTo>
                  <a:pt x="1360834" y="52525"/>
                </a:lnTo>
                <a:lnTo>
                  <a:pt x="1405193" y="68061"/>
                </a:lnTo>
                <a:lnTo>
                  <a:pt x="1448564" y="85451"/>
                </a:lnTo>
                <a:lnTo>
                  <a:pt x="1490893" y="104645"/>
                </a:lnTo>
                <a:lnTo>
                  <a:pt x="1532126" y="125591"/>
                </a:lnTo>
                <a:lnTo>
                  <a:pt x="1572210" y="148240"/>
                </a:lnTo>
                <a:lnTo>
                  <a:pt x="1611091" y="172540"/>
                </a:lnTo>
                <a:lnTo>
                  <a:pt x="1648714" y="198439"/>
                </a:lnTo>
                <a:lnTo>
                  <a:pt x="1685027" y="225887"/>
                </a:lnTo>
                <a:lnTo>
                  <a:pt x="1719975" y="254833"/>
                </a:lnTo>
                <a:lnTo>
                  <a:pt x="1753504" y="285226"/>
                </a:lnTo>
                <a:lnTo>
                  <a:pt x="1785562" y="317014"/>
                </a:lnTo>
                <a:lnTo>
                  <a:pt x="1816093" y="350147"/>
                </a:lnTo>
                <a:lnTo>
                  <a:pt x="1845044" y="384575"/>
                </a:lnTo>
                <a:lnTo>
                  <a:pt x="1872362" y="420244"/>
                </a:lnTo>
                <a:lnTo>
                  <a:pt x="1897992" y="457106"/>
                </a:lnTo>
                <a:lnTo>
                  <a:pt x="1921882" y="495108"/>
                </a:lnTo>
                <a:lnTo>
                  <a:pt x="1943975" y="534200"/>
                </a:lnTo>
                <a:lnTo>
                  <a:pt x="1964221" y="574331"/>
                </a:lnTo>
                <a:lnTo>
                  <a:pt x="1982563" y="615450"/>
                </a:lnTo>
                <a:lnTo>
                  <a:pt x="1998949" y="657505"/>
                </a:lnTo>
                <a:lnTo>
                  <a:pt x="2013325" y="700446"/>
                </a:lnTo>
                <a:lnTo>
                  <a:pt x="2025637" y="744222"/>
                </a:lnTo>
                <a:lnTo>
                  <a:pt x="2035831" y="788781"/>
                </a:lnTo>
                <a:lnTo>
                  <a:pt x="2043853" y="834073"/>
                </a:lnTo>
                <a:lnTo>
                  <a:pt x="2049650" y="880047"/>
                </a:lnTo>
                <a:lnTo>
                  <a:pt x="2053167" y="926651"/>
                </a:lnTo>
                <a:lnTo>
                  <a:pt x="2054352" y="973836"/>
                </a:lnTo>
                <a:lnTo>
                  <a:pt x="2053167" y="1021020"/>
                </a:lnTo>
                <a:lnTo>
                  <a:pt x="2049650" y="1067624"/>
                </a:lnTo>
                <a:lnTo>
                  <a:pt x="2043853" y="1113598"/>
                </a:lnTo>
                <a:lnTo>
                  <a:pt x="2035831" y="1158890"/>
                </a:lnTo>
                <a:lnTo>
                  <a:pt x="2025637" y="1203449"/>
                </a:lnTo>
                <a:lnTo>
                  <a:pt x="2013325" y="1247225"/>
                </a:lnTo>
                <a:lnTo>
                  <a:pt x="1998949" y="1290166"/>
                </a:lnTo>
                <a:lnTo>
                  <a:pt x="1982563" y="1332221"/>
                </a:lnTo>
                <a:lnTo>
                  <a:pt x="1964221" y="1373340"/>
                </a:lnTo>
                <a:lnTo>
                  <a:pt x="1943975" y="1413471"/>
                </a:lnTo>
                <a:lnTo>
                  <a:pt x="1921882" y="1452563"/>
                </a:lnTo>
                <a:lnTo>
                  <a:pt x="1897992" y="1490565"/>
                </a:lnTo>
                <a:lnTo>
                  <a:pt x="1872362" y="1527427"/>
                </a:lnTo>
                <a:lnTo>
                  <a:pt x="1845044" y="1563096"/>
                </a:lnTo>
                <a:lnTo>
                  <a:pt x="1816093" y="1597524"/>
                </a:lnTo>
                <a:lnTo>
                  <a:pt x="1785562" y="1630657"/>
                </a:lnTo>
                <a:lnTo>
                  <a:pt x="1753504" y="1662445"/>
                </a:lnTo>
                <a:lnTo>
                  <a:pt x="1719975" y="1692838"/>
                </a:lnTo>
                <a:lnTo>
                  <a:pt x="1685027" y="1721784"/>
                </a:lnTo>
                <a:lnTo>
                  <a:pt x="1648714" y="1749232"/>
                </a:lnTo>
                <a:lnTo>
                  <a:pt x="1611091" y="1775131"/>
                </a:lnTo>
                <a:lnTo>
                  <a:pt x="1572210" y="1799431"/>
                </a:lnTo>
                <a:lnTo>
                  <a:pt x="1532126" y="1822080"/>
                </a:lnTo>
                <a:lnTo>
                  <a:pt x="1490893" y="1843026"/>
                </a:lnTo>
                <a:lnTo>
                  <a:pt x="1448564" y="1862220"/>
                </a:lnTo>
                <a:lnTo>
                  <a:pt x="1405193" y="1879610"/>
                </a:lnTo>
                <a:lnTo>
                  <a:pt x="1360834" y="1895146"/>
                </a:lnTo>
                <a:lnTo>
                  <a:pt x="1315541" y="1908775"/>
                </a:lnTo>
                <a:lnTo>
                  <a:pt x="1269367" y="1920448"/>
                </a:lnTo>
                <a:lnTo>
                  <a:pt x="1222367" y="1930112"/>
                </a:lnTo>
                <a:lnTo>
                  <a:pt x="1174594" y="1937718"/>
                </a:lnTo>
                <a:lnTo>
                  <a:pt x="1126102" y="1943214"/>
                </a:lnTo>
                <a:lnTo>
                  <a:pt x="1076944" y="1946549"/>
                </a:lnTo>
                <a:lnTo>
                  <a:pt x="1027176" y="1947672"/>
                </a:lnTo>
                <a:lnTo>
                  <a:pt x="977407" y="1946549"/>
                </a:lnTo>
                <a:lnTo>
                  <a:pt x="928249" y="1943214"/>
                </a:lnTo>
                <a:lnTo>
                  <a:pt x="879757" y="1937718"/>
                </a:lnTo>
                <a:lnTo>
                  <a:pt x="831984" y="1930112"/>
                </a:lnTo>
                <a:lnTo>
                  <a:pt x="784984" y="1920448"/>
                </a:lnTo>
                <a:lnTo>
                  <a:pt x="738810" y="1908775"/>
                </a:lnTo>
                <a:lnTo>
                  <a:pt x="693517" y="1895146"/>
                </a:lnTo>
                <a:lnTo>
                  <a:pt x="649158" y="1879610"/>
                </a:lnTo>
                <a:lnTo>
                  <a:pt x="605787" y="1862220"/>
                </a:lnTo>
                <a:lnTo>
                  <a:pt x="563458" y="1843026"/>
                </a:lnTo>
                <a:lnTo>
                  <a:pt x="522225" y="1822080"/>
                </a:lnTo>
                <a:lnTo>
                  <a:pt x="482141" y="1799431"/>
                </a:lnTo>
                <a:lnTo>
                  <a:pt x="443260" y="1775131"/>
                </a:lnTo>
                <a:lnTo>
                  <a:pt x="405637" y="1749232"/>
                </a:lnTo>
                <a:lnTo>
                  <a:pt x="369324" y="1721784"/>
                </a:lnTo>
                <a:lnTo>
                  <a:pt x="334376" y="1692838"/>
                </a:lnTo>
                <a:lnTo>
                  <a:pt x="300847" y="1662445"/>
                </a:lnTo>
                <a:lnTo>
                  <a:pt x="268789" y="1630657"/>
                </a:lnTo>
                <a:lnTo>
                  <a:pt x="238258" y="1597524"/>
                </a:lnTo>
                <a:lnTo>
                  <a:pt x="209307" y="1563096"/>
                </a:lnTo>
                <a:lnTo>
                  <a:pt x="181989" y="1527427"/>
                </a:lnTo>
                <a:lnTo>
                  <a:pt x="156359" y="1490565"/>
                </a:lnTo>
                <a:lnTo>
                  <a:pt x="132469" y="1452563"/>
                </a:lnTo>
                <a:lnTo>
                  <a:pt x="110376" y="1413471"/>
                </a:lnTo>
                <a:lnTo>
                  <a:pt x="90130" y="1373340"/>
                </a:lnTo>
                <a:lnTo>
                  <a:pt x="71788" y="1332221"/>
                </a:lnTo>
                <a:lnTo>
                  <a:pt x="55402" y="1290166"/>
                </a:lnTo>
                <a:lnTo>
                  <a:pt x="41026" y="1247225"/>
                </a:lnTo>
                <a:lnTo>
                  <a:pt x="28714" y="1203449"/>
                </a:lnTo>
                <a:lnTo>
                  <a:pt x="18520" y="1158890"/>
                </a:lnTo>
                <a:lnTo>
                  <a:pt x="10498" y="1113598"/>
                </a:lnTo>
                <a:lnTo>
                  <a:pt x="4701" y="1067624"/>
                </a:lnTo>
                <a:lnTo>
                  <a:pt x="1184" y="1021020"/>
                </a:lnTo>
                <a:lnTo>
                  <a:pt x="0" y="97383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4094249B-50CF-4BD6-9377-9D105AFAE49D}"/>
              </a:ext>
            </a:extLst>
          </p:cNvPr>
          <p:cNvSpPr/>
          <p:nvPr/>
        </p:nvSpPr>
        <p:spPr>
          <a:xfrm>
            <a:off x="3758752" y="3018202"/>
            <a:ext cx="1080000" cy="36000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341053F-C648-456B-B538-2B0EE29754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81" y="2321366"/>
            <a:ext cx="2113672" cy="211367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4C52EEC-3F66-4CBE-8EB8-358CEB93CF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62200"/>
            <a:ext cx="1864108" cy="186410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F01A1FC-BB3A-476F-BE5B-23E386012A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70" y="2475183"/>
            <a:ext cx="1807742" cy="1807742"/>
          </a:xfrm>
          <a:prstGeom prst="rect">
            <a:avLst/>
          </a:prstGeom>
        </p:spPr>
      </p:pic>
      <p:sp>
        <p:nvSpPr>
          <p:cNvPr id="25" name="object 10">
            <a:extLst>
              <a:ext uri="{FF2B5EF4-FFF2-40B4-BE49-F238E27FC236}">
                <a16:creationId xmlns:a16="http://schemas.microsoft.com/office/drawing/2014/main" id="{854BB487-24CF-4C91-AF9F-032256771EDE}"/>
              </a:ext>
            </a:extLst>
          </p:cNvPr>
          <p:cNvSpPr/>
          <p:nvPr/>
        </p:nvSpPr>
        <p:spPr>
          <a:xfrm rot="10800000">
            <a:off x="3663566" y="3378202"/>
            <a:ext cx="1080000" cy="36000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 dirty="0">
              <a:latin typeface="+mn-ea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88351299-D6E7-4F55-8444-E700E7CAC00B}"/>
              </a:ext>
            </a:extLst>
          </p:cNvPr>
          <p:cNvSpPr txBox="1">
            <a:spLocks/>
          </p:cNvSpPr>
          <p:nvPr/>
        </p:nvSpPr>
        <p:spPr>
          <a:xfrm>
            <a:off x="3089003" y="299740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b="1" spc="-10" dirty="0">
                <a:solidFill>
                  <a:srgbClr val="585858"/>
                </a:solidFill>
              </a:rPr>
              <a:t>Outline</a:t>
            </a:r>
            <a:endParaRPr lang="en-US" sz="3600" b="1" spc="-15" dirty="0">
              <a:solidFill>
                <a:srgbClr val="585858"/>
              </a:solidFill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316B4FF0-94ED-45ED-8844-7CE60B3886DF}"/>
              </a:ext>
            </a:extLst>
          </p:cNvPr>
          <p:cNvSpPr/>
          <p:nvPr/>
        </p:nvSpPr>
        <p:spPr>
          <a:xfrm>
            <a:off x="7559477" y="3018202"/>
            <a:ext cx="1080000" cy="36000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latin typeface="+mn-ea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310B2AC0-D215-438F-B298-5CD4E3909E75}"/>
              </a:ext>
            </a:extLst>
          </p:cNvPr>
          <p:cNvSpPr/>
          <p:nvPr/>
        </p:nvSpPr>
        <p:spPr>
          <a:xfrm rot="10800000">
            <a:off x="7464291" y="3378202"/>
            <a:ext cx="1080000" cy="36000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 dirty="0">
              <a:latin typeface="+mn-ea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58C0F113-C893-4FFD-88C5-854C49D28999}"/>
              </a:ext>
            </a:extLst>
          </p:cNvPr>
          <p:cNvSpPr/>
          <p:nvPr/>
        </p:nvSpPr>
        <p:spPr>
          <a:xfrm>
            <a:off x="1230737" y="4568061"/>
            <a:ext cx="2162796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3BCA15E9-F9C4-4FC8-8E0A-C386EC63FCF6}"/>
              </a:ext>
            </a:extLst>
          </p:cNvPr>
          <p:cNvSpPr/>
          <p:nvPr/>
        </p:nvSpPr>
        <p:spPr>
          <a:xfrm>
            <a:off x="1260108" y="4556077"/>
            <a:ext cx="2162796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03C123-6A7B-4A17-B7E9-F7B7D89699FC}"/>
              </a:ext>
            </a:extLst>
          </p:cNvPr>
          <p:cNvSpPr txBox="1"/>
          <p:nvPr/>
        </p:nvSpPr>
        <p:spPr>
          <a:xfrm>
            <a:off x="1336388" y="4522282"/>
            <a:ext cx="208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" dirty="0">
                <a:solidFill>
                  <a:srgbClr val="585858"/>
                </a:solidFill>
                <a:latin typeface="+mn-ea"/>
                <a:cs typeface="Malgun Gothic"/>
              </a:rPr>
              <a:t>School</a:t>
            </a:r>
            <a:endParaRPr lang="ko-KR" altLang="en-US" sz="2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25F3DF1E-7E00-4794-A92A-9B616C7D19E8}"/>
              </a:ext>
            </a:extLst>
          </p:cNvPr>
          <p:cNvSpPr txBox="1"/>
          <p:nvPr/>
        </p:nvSpPr>
        <p:spPr>
          <a:xfrm>
            <a:off x="9238224" y="4733766"/>
            <a:ext cx="1066801" cy="330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000" b="1" spc="-15" dirty="0">
                <a:latin typeface="+mn-ea"/>
                <a:cs typeface="Malgun Gothic"/>
              </a:rPr>
              <a:t>  </a:t>
            </a:r>
            <a:endParaRPr sz="2000" b="1" dirty="0">
              <a:solidFill>
                <a:srgbClr val="585858"/>
              </a:solidFill>
              <a:latin typeface="+mn-ea"/>
              <a:cs typeface="Malgun Gothic"/>
            </a:endParaRP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E74AD574-A013-409A-98B7-45E53CB6CF39}"/>
              </a:ext>
            </a:extLst>
          </p:cNvPr>
          <p:cNvSpPr/>
          <p:nvPr/>
        </p:nvSpPr>
        <p:spPr>
          <a:xfrm>
            <a:off x="8849816" y="4563852"/>
            <a:ext cx="2162796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59904D9E-DC8A-4F6C-B95F-4CBE526D09D1}"/>
              </a:ext>
            </a:extLst>
          </p:cNvPr>
          <p:cNvSpPr/>
          <p:nvPr/>
        </p:nvSpPr>
        <p:spPr>
          <a:xfrm>
            <a:off x="8879187" y="4551868"/>
            <a:ext cx="2162796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226CA4-D106-4A5B-AACF-366F9EB7A1C9}"/>
              </a:ext>
            </a:extLst>
          </p:cNvPr>
          <p:cNvSpPr txBox="1"/>
          <p:nvPr/>
        </p:nvSpPr>
        <p:spPr>
          <a:xfrm>
            <a:off x="8955467" y="4518073"/>
            <a:ext cx="208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" dirty="0">
                <a:solidFill>
                  <a:srgbClr val="585858"/>
                </a:solidFill>
                <a:latin typeface="+mn-ea"/>
                <a:cs typeface="Malgun Gothic"/>
              </a:rPr>
              <a:t>Supplier</a:t>
            </a:r>
            <a:endParaRPr lang="ko-KR" altLang="en-US" sz="2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8821179D-81DB-4C16-984F-70E94D671DB7}"/>
              </a:ext>
            </a:extLst>
          </p:cNvPr>
          <p:cNvSpPr/>
          <p:nvPr/>
        </p:nvSpPr>
        <p:spPr>
          <a:xfrm>
            <a:off x="5093102" y="4571699"/>
            <a:ext cx="2162796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36" name="object 11">
            <a:extLst>
              <a:ext uri="{FF2B5EF4-FFF2-40B4-BE49-F238E27FC236}">
                <a16:creationId xmlns:a16="http://schemas.microsoft.com/office/drawing/2014/main" id="{F6CBFC00-92B4-4562-A3B5-959434C587CD}"/>
              </a:ext>
            </a:extLst>
          </p:cNvPr>
          <p:cNvSpPr/>
          <p:nvPr/>
        </p:nvSpPr>
        <p:spPr>
          <a:xfrm>
            <a:off x="5122473" y="4559715"/>
            <a:ext cx="2162796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CA335A-E5E3-4B5D-9D16-B6472BA13CB8}"/>
              </a:ext>
            </a:extLst>
          </p:cNvPr>
          <p:cNvSpPr txBox="1"/>
          <p:nvPr/>
        </p:nvSpPr>
        <p:spPr>
          <a:xfrm>
            <a:off x="5198753" y="4525920"/>
            <a:ext cx="208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" dirty="0">
                <a:solidFill>
                  <a:srgbClr val="585858"/>
                </a:solidFill>
                <a:latin typeface="+mn-ea"/>
                <a:cs typeface="Malgun Gothic"/>
              </a:rPr>
              <a:t>Robot</a:t>
            </a:r>
            <a:endParaRPr lang="en-US" altLang="ko-KR" sz="2800" b="1" dirty="0">
              <a:solidFill>
                <a:srgbClr val="585858"/>
              </a:solidFill>
              <a:latin typeface="+mn-ea"/>
              <a:cs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56275" y="238796"/>
            <a:ext cx="36794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585858"/>
                </a:solidFill>
              </a:rPr>
              <a:t>System</a:t>
            </a:r>
            <a:r>
              <a:rPr sz="3600" b="1" spc="-90" dirty="0">
                <a:solidFill>
                  <a:srgbClr val="585858"/>
                </a:solidFill>
              </a:rPr>
              <a:t> </a:t>
            </a:r>
            <a:r>
              <a:rPr sz="3600" b="1" spc="-5" dirty="0">
                <a:solidFill>
                  <a:srgbClr val="585858"/>
                </a:solidFill>
              </a:rPr>
              <a:t>Diagram</a:t>
            </a:r>
          </a:p>
        </p:txBody>
      </p:sp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09059" y="1665732"/>
            <a:ext cx="3855720" cy="2277110"/>
          </a:xfrm>
          <a:custGeom>
            <a:avLst/>
            <a:gdLst/>
            <a:ahLst/>
            <a:cxnLst/>
            <a:rect l="l" t="t" r="r" b="b"/>
            <a:pathLst>
              <a:path w="3855720" h="2277110">
                <a:moveTo>
                  <a:pt x="0" y="379475"/>
                </a:moveTo>
                <a:lnTo>
                  <a:pt x="2957" y="331881"/>
                </a:lnTo>
                <a:lnTo>
                  <a:pt x="11591" y="286048"/>
                </a:lnTo>
                <a:lnTo>
                  <a:pt x="25546" y="242334"/>
                </a:lnTo>
                <a:lnTo>
                  <a:pt x="44467" y="201095"/>
                </a:lnTo>
                <a:lnTo>
                  <a:pt x="67997" y="162685"/>
                </a:lnTo>
                <a:lnTo>
                  <a:pt x="95781" y="127462"/>
                </a:lnTo>
                <a:lnTo>
                  <a:pt x="127462" y="95781"/>
                </a:lnTo>
                <a:lnTo>
                  <a:pt x="162685" y="67997"/>
                </a:lnTo>
                <a:lnTo>
                  <a:pt x="201095" y="44467"/>
                </a:lnTo>
                <a:lnTo>
                  <a:pt x="242334" y="25546"/>
                </a:lnTo>
                <a:lnTo>
                  <a:pt x="286048" y="11591"/>
                </a:lnTo>
                <a:lnTo>
                  <a:pt x="331881" y="2957"/>
                </a:lnTo>
                <a:lnTo>
                  <a:pt x="379475" y="0"/>
                </a:lnTo>
                <a:lnTo>
                  <a:pt x="3476243" y="0"/>
                </a:lnTo>
                <a:lnTo>
                  <a:pt x="3523838" y="2957"/>
                </a:lnTo>
                <a:lnTo>
                  <a:pt x="3569671" y="11591"/>
                </a:lnTo>
                <a:lnTo>
                  <a:pt x="3613385" y="25546"/>
                </a:lnTo>
                <a:lnTo>
                  <a:pt x="3654624" y="44467"/>
                </a:lnTo>
                <a:lnTo>
                  <a:pt x="3693034" y="67997"/>
                </a:lnTo>
                <a:lnTo>
                  <a:pt x="3728257" y="95781"/>
                </a:lnTo>
                <a:lnTo>
                  <a:pt x="3759938" y="127462"/>
                </a:lnTo>
                <a:lnTo>
                  <a:pt x="3787722" y="162685"/>
                </a:lnTo>
                <a:lnTo>
                  <a:pt x="3811252" y="201095"/>
                </a:lnTo>
                <a:lnTo>
                  <a:pt x="3830173" y="242334"/>
                </a:lnTo>
                <a:lnTo>
                  <a:pt x="3844128" y="286048"/>
                </a:lnTo>
                <a:lnTo>
                  <a:pt x="3852762" y="331881"/>
                </a:lnTo>
                <a:lnTo>
                  <a:pt x="3855719" y="379475"/>
                </a:lnTo>
                <a:lnTo>
                  <a:pt x="3855719" y="1897379"/>
                </a:lnTo>
                <a:lnTo>
                  <a:pt x="3852762" y="1944974"/>
                </a:lnTo>
                <a:lnTo>
                  <a:pt x="3844128" y="1990807"/>
                </a:lnTo>
                <a:lnTo>
                  <a:pt x="3830173" y="2034521"/>
                </a:lnTo>
                <a:lnTo>
                  <a:pt x="3811252" y="2075760"/>
                </a:lnTo>
                <a:lnTo>
                  <a:pt x="3787722" y="2114170"/>
                </a:lnTo>
                <a:lnTo>
                  <a:pt x="3759938" y="2149393"/>
                </a:lnTo>
                <a:lnTo>
                  <a:pt x="3728257" y="2181074"/>
                </a:lnTo>
                <a:lnTo>
                  <a:pt x="3693034" y="2208858"/>
                </a:lnTo>
                <a:lnTo>
                  <a:pt x="3654624" y="2232388"/>
                </a:lnTo>
                <a:lnTo>
                  <a:pt x="3613385" y="2251309"/>
                </a:lnTo>
                <a:lnTo>
                  <a:pt x="3569671" y="2265264"/>
                </a:lnTo>
                <a:lnTo>
                  <a:pt x="3523838" y="2273898"/>
                </a:lnTo>
                <a:lnTo>
                  <a:pt x="3476243" y="2276855"/>
                </a:lnTo>
                <a:lnTo>
                  <a:pt x="379475" y="2276855"/>
                </a:lnTo>
                <a:lnTo>
                  <a:pt x="331881" y="2273898"/>
                </a:lnTo>
                <a:lnTo>
                  <a:pt x="286048" y="2265264"/>
                </a:lnTo>
                <a:lnTo>
                  <a:pt x="242334" y="2251309"/>
                </a:lnTo>
                <a:lnTo>
                  <a:pt x="201095" y="2232388"/>
                </a:lnTo>
                <a:lnTo>
                  <a:pt x="162685" y="2208858"/>
                </a:lnTo>
                <a:lnTo>
                  <a:pt x="127462" y="2181074"/>
                </a:lnTo>
                <a:lnTo>
                  <a:pt x="95781" y="2149393"/>
                </a:lnTo>
                <a:lnTo>
                  <a:pt x="67997" y="2114170"/>
                </a:lnTo>
                <a:lnTo>
                  <a:pt x="44467" y="2075760"/>
                </a:lnTo>
                <a:lnTo>
                  <a:pt x="25546" y="2034521"/>
                </a:lnTo>
                <a:lnTo>
                  <a:pt x="11591" y="1990807"/>
                </a:lnTo>
                <a:lnTo>
                  <a:pt x="2957" y="1944974"/>
                </a:lnTo>
                <a:lnTo>
                  <a:pt x="0" y="1897379"/>
                </a:lnTo>
                <a:lnTo>
                  <a:pt x="0" y="379475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23095" y="1826946"/>
            <a:ext cx="1831975" cy="1774189"/>
          </a:xfrm>
          <a:custGeom>
            <a:avLst/>
            <a:gdLst/>
            <a:ahLst/>
            <a:cxnLst/>
            <a:rect l="l" t="t" r="r" b="b"/>
            <a:pathLst>
              <a:path w="1831975" h="1774189">
                <a:moveTo>
                  <a:pt x="0" y="886967"/>
                </a:moveTo>
                <a:lnTo>
                  <a:pt x="1269" y="839863"/>
                </a:lnTo>
                <a:lnTo>
                  <a:pt x="5036" y="793399"/>
                </a:lnTo>
                <a:lnTo>
                  <a:pt x="11236" y="747637"/>
                </a:lnTo>
                <a:lnTo>
                  <a:pt x="19807" y="702637"/>
                </a:lnTo>
                <a:lnTo>
                  <a:pt x="30685" y="658461"/>
                </a:lnTo>
                <a:lnTo>
                  <a:pt x="43807" y="615171"/>
                </a:lnTo>
                <a:lnTo>
                  <a:pt x="59109" y="572827"/>
                </a:lnTo>
                <a:lnTo>
                  <a:pt x="76529" y="531492"/>
                </a:lnTo>
                <a:lnTo>
                  <a:pt x="96002" y="491226"/>
                </a:lnTo>
                <a:lnTo>
                  <a:pt x="117466" y="452090"/>
                </a:lnTo>
                <a:lnTo>
                  <a:pt x="140857" y="414146"/>
                </a:lnTo>
                <a:lnTo>
                  <a:pt x="166113" y="377456"/>
                </a:lnTo>
                <a:lnTo>
                  <a:pt x="193169" y="342080"/>
                </a:lnTo>
                <a:lnTo>
                  <a:pt x="221962" y="308080"/>
                </a:lnTo>
                <a:lnTo>
                  <a:pt x="252429" y="275517"/>
                </a:lnTo>
                <a:lnTo>
                  <a:pt x="284508" y="244453"/>
                </a:lnTo>
                <a:lnTo>
                  <a:pt x="318133" y="214948"/>
                </a:lnTo>
                <a:lnTo>
                  <a:pt x="353243" y="187065"/>
                </a:lnTo>
                <a:lnTo>
                  <a:pt x="389774" y="160864"/>
                </a:lnTo>
                <a:lnTo>
                  <a:pt x="427662" y="136407"/>
                </a:lnTo>
                <a:lnTo>
                  <a:pt x="466844" y="113755"/>
                </a:lnTo>
                <a:lnTo>
                  <a:pt x="507258" y="92969"/>
                </a:lnTo>
                <a:lnTo>
                  <a:pt x="548838" y="74111"/>
                </a:lnTo>
                <a:lnTo>
                  <a:pt x="591524" y="57242"/>
                </a:lnTo>
                <a:lnTo>
                  <a:pt x="635250" y="42423"/>
                </a:lnTo>
                <a:lnTo>
                  <a:pt x="679954" y="29716"/>
                </a:lnTo>
                <a:lnTo>
                  <a:pt x="725572" y="19181"/>
                </a:lnTo>
                <a:lnTo>
                  <a:pt x="772042" y="10881"/>
                </a:lnTo>
                <a:lnTo>
                  <a:pt x="819299" y="4877"/>
                </a:lnTo>
                <a:lnTo>
                  <a:pt x="867281" y="1229"/>
                </a:lnTo>
                <a:lnTo>
                  <a:pt x="915924" y="0"/>
                </a:lnTo>
                <a:lnTo>
                  <a:pt x="964566" y="1229"/>
                </a:lnTo>
                <a:lnTo>
                  <a:pt x="1012548" y="4877"/>
                </a:lnTo>
                <a:lnTo>
                  <a:pt x="1059805" y="10881"/>
                </a:lnTo>
                <a:lnTo>
                  <a:pt x="1106275" y="19181"/>
                </a:lnTo>
                <a:lnTo>
                  <a:pt x="1151893" y="29716"/>
                </a:lnTo>
                <a:lnTo>
                  <a:pt x="1196597" y="42423"/>
                </a:lnTo>
                <a:lnTo>
                  <a:pt x="1240323" y="57242"/>
                </a:lnTo>
                <a:lnTo>
                  <a:pt x="1283009" y="74111"/>
                </a:lnTo>
                <a:lnTo>
                  <a:pt x="1324589" y="92969"/>
                </a:lnTo>
                <a:lnTo>
                  <a:pt x="1365003" y="113755"/>
                </a:lnTo>
                <a:lnTo>
                  <a:pt x="1404185" y="136407"/>
                </a:lnTo>
                <a:lnTo>
                  <a:pt x="1442073" y="160864"/>
                </a:lnTo>
                <a:lnTo>
                  <a:pt x="1478604" y="187065"/>
                </a:lnTo>
                <a:lnTo>
                  <a:pt x="1513714" y="214948"/>
                </a:lnTo>
                <a:lnTo>
                  <a:pt x="1547339" y="244453"/>
                </a:lnTo>
                <a:lnTo>
                  <a:pt x="1579418" y="275517"/>
                </a:lnTo>
                <a:lnTo>
                  <a:pt x="1609885" y="308080"/>
                </a:lnTo>
                <a:lnTo>
                  <a:pt x="1638678" y="342080"/>
                </a:lnTo>
                <a:lnTo>
                  <a:pt x="1665734" y="377456"/>
                </a:lnTo>
                <a:lnTo>
                  <a:pt x="1690990" y="414146"/>
                </a:lnTo>
                <a:lnTo>
                  <a:pt x="1714381" y="452090"/>
                </a:lnTo>
                <a:lnTo>
                  <a:pt x="1735845" y="491226"/>
                </a:lnTo>
                <a:lnTo>
                  <a:pt x="1755318" y="531492"/>
                </a:lnTo>
                <a:lnTo>
                  <a:pt x="1772738" y="572827"/>
                </a:lnTo>
                <a:lnTo>
                  <a:pt x="1788040" y="615171"/>
                </a:lnTo>
                <a:lnTo>
                  <a:pt x="1801162" y="658461"/>
                </a:lnTo>
                <a:lnTo>
                  <a:pt x="1812040" y="702637"/>
                </a:lnTo>
                <a:lnTo>
                  <a:pt x="1820611" y="747637"/>
                </a:lnTo>
                <a:lnTo>
                  <a:pt x="1826811" y="793399"/>
                </a:lnTo>
                <a:lnTo>
                  <a:pt x="1830578" y="839863"/>
                </a:lnTo>
                <a:lnTo>
                  <a:pt x="1831848" y="886967"/>
                </a:lnTo>
                <a:lnTo>
                  <a:pt x="1830578" y="934072"/>
                </a:lnTo>
                <a:lnTo>
                  <a:pt x="1826811" y="980536"/>
                </a:lnTo>
                <a:lnTo>
                  <a:pt x="1820611" y="1026298"/>
                </a:lnTo>
                <a:lnTo>
                  <a:pt x="1812040" y="1071298"/>
                </a:lnTo>
                <a:lnTo>
                  <a:pt x="1801162" y="1115474"/>
                </a:lnTo>
                <a:lnTo>
                  <a:pt x="1788040" y="1158764"/>
                </a:lnTo>
                <a:lnTo>
                  <a:pt x="1772738" y="1201108"/>
                </a:lnTo>
                <a:lnTo>
                  <a:pt x="1755318" y="1242443"/>
                </a:lnTo>
                <a:lnTo>
                  <a:pt x="1735845" y="1282709"/>
                </a:lnTo>
                <a:lnTo>
                  <a:pt x="1714381" y="1321845"/>
                </a:lnTo>
                <a:lnTo>
                  <a:pt x="1690990" y="1359789"/>
                </a:lnTo>
                <a:lnTo>
                  <a:pt x="1665734" y="1396479"/>
                </a:lnTo>
                <a:lnTo>
                  <a:pt x="1638678" y="1431855"/>
                </a:lnTo>
                <a:lnTo>
                  <a:pt x="1609885" y="1465855"/>
                </a:lnTo>
                <a:lnTo>
                  <a:pt x="1579418" y="1498418"/>
                </a:lnTo>
                <a:lnTo>
                  <a:pt x="1547339" y="1529482"/>
                </a:lnTo>
                <a:lnTo>
                  <a:pt x="1513714" y="1558987"/>
                </a:lnTo>
                <a:lnTo>
                  <a:pt x="1478604" y="1586870"/>
                </a:lnTo>
                <a:lnTo>
                  <a:pt x="1442073" y="1613071"/>
                </a:lnTo>
                <a:lnTo>
                  <a:pt x="1404185" y="1637528"/>
                </a:lnTo>
                <a:lnTo>
                  <a:pt x="1365003" y="1660180"/>
                </a:lnTo>
                <a:lnTo>
                  <a:pt x="1324589" y="1680966"/>
                </a:lnTo>
                <a:lnTo>
                  <a:pt x="1283009" y="1699824"/>
                </a:lnTo>
                <a:lnTo>
                  <a:pt x="1240323" y="1716693"/>
                </a:lnTo>
                <a:lnTo>
                  <a:pt x="1196597" y="1731512"/>
                </a:lnTo>
                <a:lnTo>
                  <a:pt x="1151893" y="1744219"/>
                </a:lnTo>
                <a:lnTo>
                  <a:pt x="1106275" y="1754754"/>
                </a:lnTo>
                <a:lnTo>
                  <a:pt x="1059805" y="1763054"/>
                </a:lnTo>
                <a:lnTo>
                  <a:pt x="1012548" y="1769058"/>
                </a:lnTo>
                <a:lnTo>
                  <a:pt x="964566" y="1772706"/>
                </a:lnTo>
                <a:lnTo>
                  <a:pt x="915924" y="1773936"/>
                </a:lnTo>
                <a:lnTo>
                  <a:pt x="867281" y="1772706"/>
                </a:lnTo>
                <a:lnTo>
                  <a:pt x="819299" y="1769058"/>
                </a:lnTo>
                <a:lnTo>
                  <a:pt x="772042" y="1763054"/>
                </a:lnTo>
                <a:lnTo>
                  <a:pt x="725572" y="1754754"/>
                </a:lnTo>
                <a:lnTo>
                  <a:pt x="679954" y="1744219"/>
                </a:lnTo>
                <a:lnTo>
                  <a:pt x="635250" y="1731512"/>
                </a:lnTo>
                <a:lnTo>
                  <a:pt x="591524" y="1716693"/>
                </a:lnTo>
                <a:lnTo>
                  <a:pt x="548838" y="1699824"/>
                </a:lnTo>
                <a:lnTo>
                  <a:pt x="507258" y="1680966"/>
                </a:lnTo>
                <a:lnTo>
                  <a:pt x="466844" y="1660180"/>
                </a:lnTo>
                <a:lnTo>
                  <a:pt x="427662" y="1637528"/>
                </a:lnTo>
                <a:lnTo>
                  <a:pt x="389774" y="1613071"/>
                </a:lnTo>
                <a:lnTo>
                  <a:pt x="353243" y="1586870"/>
                </a:lnTo>
                <a:lnTo>
                  <a:pt x="318133" y="1558987"/>
                </a:lnTo>
                <a:lnTo>
                  <a:pt x="284508" y="1529482"/>
                </a:lnTo>
                <a:lnTo>
                  <a:pt x="252429" y="1498418"/>
                </a:lnTo>
                <a:lnTo>
                  <a:pt x="221962" y="1465855"/>
                </a:lnTo>
                <a:lnTo>
                  <a:pt x="193169" y="1431855"/>
                </a:lnTo>
                <a:lnTo>
                  <a:pt x="166113" y="1396479"/>
                </a:lnTo>
                <a:lnTo>
                  <a:pt x="140857" y="1359789"/>
                </a:lnTo>
                <a:lnTo>
                  <a:pt x="117466" y="1321845"/>
                </a:lnTo>
                <a:lnTo>
                  <a:pt x="96002" y="1282709"/>
                </a:lnTo>
                <a:lnTo>
                  <a:pt x="76529" y="1242443"/>
                </a:lnTo>
                <a:lnTo>
                  <a:pt x="59109" y="1201108"/>
                </a:lnTo>
                <a:lnTo>
                  <a:pt x="43807" y="1158764"/>
                </a:lnTo>
                <a:lnTo>
                  <a:pt x="30685" y="1115474"/>
                </a:lnTo>
                <a:lnTo>
                  <a:pt x="19807" y="1071298"/>
                </a:lnTo>
                <a:lnTo>
                  <a:pt x="11236" y="1026298"/>
                </a:lnTo>
                <a:lnTo>
                  <a:pt x="5036" y="980536"/>
                </a:lnTo>
                <a:lnTo>
                  <a:pt x="1269" y="934072"/>
                </a:lnTo>
                <a:lnTo>
                  <a:pt x="0" y="886967"/>
                </a:lnTo>
                <a:close/>
              </a:path>
            </a:pathLst>
          </a:custGeom>
          <a:ln w="76199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14244" y="2700527"/>
            <a:ext cx="1138555" cy="21082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0203" y="1918716"/>
            <a:ext cx="1835150" cy="1774189"/>
          </a:xfrm>
          <a:custGeom>
            <a:avLst/>
            <a:gdLst/>
            <a:ahLst/>
            <a:cxnLst/>
            <a:rect l="l" t="t" r="r" b="b"/>
            <a:pathLst>
              <a:path w="1835150" h="1774189">
                <a:moveTo>
                  <a:pt x="0" y="886968"/>
                </a:moveTo>
                <a:lnTo>
                  <a:pt x="1271" y="839863"/>
                </a:lnTo>
                <a:lnTo>
                  <a:pt x="5044" y="793399"/>
                </a:lnTo>
                <a:lnTo>
                  <a:pt x="11254" y="747637"/>
                </a:lnTo>
                <a:lnTo>
                  <a:pt x="19838" y="702637"/>
                </a:lnTo>
                <a:lnTo>
                  <a:pt x="30733" y="658461"/>
                </a:lnTo>
                <a:lnTo>
                  <a:pt x="43875" y="615171"/>
                </a:lnTo>
                <a:lnTo>
                  <a:pt x="59202" y="572827"/>
                </a:lnTo>
                <a:lnTo>
                  <a:pt x="76649" y="531492"/>
                </a:lnTo>
                <a:lnTo>
                  <a:pt x="96153" y="491226"/>
                </a:lnTo>
                <a:lnTo>
                  <a:pt x="117652" y="452090"/>
                </a:lnTo>
                <a:lnTo>
                  <a:pt x="141080" y="414146"/>
                </a:lnTo>
                <a:lnTo>
                  <a:pt x="166376" y="377456"/>
                </a:lnTo>
                <a:lnTo>
                  <a:pt x="193476" y="342080"/>
                </a:lnTo>
                <a:lnTo>
                  <a:pt x="222315" y="308080"/>
                </a:lnTo>
                <a:lnTo>
                  <a:pt x="252832" y="275517"/>
                </a:lnTo>
                <a:lnTo>
                  <a:pt x="284963" y="244453"/>
                </a:lnTo>
                <a:lnTo>
                  <a:pt x="318643" y="214948"/>
                </a:lnTo>
                <a:lnTo>
                  <a:pt x="353811" y="187065"/>
                </a:lnTo>
                <a:lnTo>
                  <a:pt x="390402" y="160864"/>
                </a:lnTo>
                <a:lnTo>
                  <a:pt x="428352" y="136407"/>
                </a:lnTo>
                <a:lnTo>
                  <a:pt x="467600" y="113755"/>
                </a:lnTo>
                <a:lnTo>
                  <a:pt x="508081" y="92969"/>
                </a:lnTo>
                <a:lnTo>
                  <a:pt x="549731" y="74111"/>
                </a:lnTo>
                <a:lnTo>
                  <a:pt x="592489" y="57242"/>
                </a:lnTo>
                <a:lnTo>
                  <a:pt x="636289" y="42423"/>
                </a:lnTo>
                <a:lnTo>
                  <a:pt x="681069" y="29716"/>
                </a:lnTo>
                <a:lnTo>
                  <a:pt x="726766" y="19181"/>
                </a:lnTo>
                <a:lnTo>
                  <a:pt x="773315" y="10881"/>
                </a:lnTo>
                <a:lnTo>
                  <a:pt x="820654" y="4877"/>
                </a:lnTo>
                <a:lnTo>
                  <a:pt x="868719" y="1229"/>
                </a:lnTo>
                <a:lnTo>
                  <a:pt x="917447" y="0"/>
                </a:lnTo>
                <a:lnTo>
                  <a:pt x="966176" y="1229"/>
                </a:lnTo>
                <a:lnTo>
                  <a:pt x="1014241" y="4877"/>
                </a:lnTo>
                <a:lnTo>
                  <a:pt x="1061580" y="10881"/>
                </a:lnTo>
                <a:lnTo>
                  <a:pt x="1108129" y="19181"/>
                </a:lnTo>
                <a:lnTo>
                  <a:pt x="1153826" y="29716"/>
                </a:lnTo>
                <a:lnTo>
                  <a:pt x="1198606" y="42423"/>
                </a:lnTo>
                <a:lnTo>
                  <a:pt x="1242406" y="57242"/>
                </a:lnTo>
                <a:lnTo>
                  <a:pt x="1285164" y="74111"/>
                </a:lnTo>
                <a:lnTo>
                  <a:pt x="1326814" y="92969"/>
                </a:lnTo>
                <a:lnTo>
                  <a:pt x="1367295" y="113755"/>
                </a:lnTo>
                <a:lnTo>
                  <a:pt x="1406543" y="136407"/>
                </a:lnTo>
                <a:lnTo>
                  <a:pt x="1444493" y="160864"/>
                </a:lnTo>
                <a:lnTo>
                  <a:pt x="1481084" y="187065"/>
                </a:lnTo>
                <a:lnTo>
                  <a:pt x="1516252" y="214948"/>
                </a:lnTo>
                <a:lnTo>
                  <a:pt x="1549932" y="244453"/>
                </a:lnTo>
                <a:lnTo>
                  <a:pt x="1582063" y="275517"/>
                </a:lnTo>
                <a:lnTo>
                  <a:pt x="1612580" y="308080"/>
                </a:lnTo>
                <a:lnTo>
                  <a:pt x="1641419" y="342080"/>
                </a:lnTo>
                <a:lnTo>
                  <a:pt x="1668519" y="377456"/>
                </a:lnTo>
                <a:lnTo>
                  <a:pt x="1693815" y="414146"/>
                </a:lnTo>
                <a:lnTo>
                  <a:pt x="1717243" y="452090"/>
                </a:lnTo>
                <a:lnTo>
                  <a:pt x="1738742" y="491226"/>
                </a:lnTo>
                <a:lnTo>
                  <a:pt x="1758246" y="531492"/>
                </a:lnTo>
                <a:lnTo>
                  <a:pt x="1775693" y="572827"/>
                </a:lnTo>
                <a:lnTo>
                  <a:pt x="1791020" y="615171"/>
                </a:lnTo>
                <a:lnTo>
                  <a:pt x="1804162" y="658461"/>
                </a:lnTo>
                <a:lnTo>
                  <a:pt x="1815057" y="702637"/>
                </a:lnTo>
                <a:lnTo>
                  <a:pt x="1823641" y="747637"/>
                </a:lnTo>
                <a:lnTo>
                  <a:pt x="1829851" y="793399"/>
                </a:lnTo>
                <a:lnTo>
                  <a:pt x="1833624" y="839863"/>
                </a:lnTo>
                <a:lnTo>
                  <a:pt x="1834896" y="886968"/>
                </a:lnTo>
                <a:lnTo>
                  <a:pt x="1833624" y="934072"/>
                </a:lnTo>
                <a:lnTo>
                  <a:pt x="1829851" y="980536"/>
                </a:lnTo>
                <a:lnTo>
                  <a:pt x="1823641" y="1026298"/>
                </a:lnTo>
                <a:lnTo>
                  <a:pt x="1815057" y="1071298"/>
                </a:lnTo>
                <a:lnTo>
                  <a:pt x="1804162" y="1115474"/>
                </a:lnTo>
                <a:lnTo>
                  <a:pt x="1791020" y="1158764"/>
                </a:lnTo>
                <a:lnTo>
                  <a:pt x="1775693" y="1201108"/>
                </a:lnTo>
                <a:lnTo>
                  <a:pt x="1758246" y="1242443"/>
                </a:lnTo>
                <a:lnTo>
                  <a:pt x="1738742" y="1282709"/>
                </a:lnTo>
                <a:lnTo>
                  <a:pt x="1717243" y="1321845"/>
                </a:lnTo>
                <a:lnTo>
                  <a:pt x="1693815" y="1359789"/>
                </a:lnTo>
                <a:lnTo>
                  <a:pt x="1668519" y="1396479"/>
                </a:lnTo>
                <a:lnTo>
                  <a:pt x="1641419" y="1431855"/>
                </a:lnTo>
                <a:lnTo>
                  <a:pt x="1612580" y="1465855"/>
                </a:lnTo>
                <a:lnTo>
                  <a:pt x="1582063" y="1498418"/>
                </a:lnTo>
                <a:lnTo>
                  <a:pt x="1549932" y="1529482"/>
                </a:lnTo>
                <a:lnTo>
                  <a:pt x="1516252" y="1558987"/>
                </a:lnTo>
                <a:lnTo>
                  <a:pt x="1481084" y="1586870"/>
                </a:lnTo>
                <a:lnTo>
                  <a:pt x="1444493" y="1613071"/>
                </a:lnTo>
                <a:lnTo>
                  <a:pt x="1406543" y="1637528"/>
                </a:lnTo>
                <a:lnTo>
                  <a:pt x="1367295" y="1660180"/>
                </a:lnTo>
                <a:lnTo>
                  <a:pt x="1326814" y="1680966"/>
                </a:lnTo>
                <a:lnTo>
                  <a:pt x="1285164" y="1699824"/>
                </a:lnTo>
                <a:lnTo>
                  <a:pt x="1242406" y="1716693"/>
                </a:lnTo>
                <a:lnTo>
                  <a:pt x="1198606" y="1731512"/>
                </a:lnTo>
                <a:lnTo>
                  <a:pt x="1153826" y="1744219"/>
                </a:lnTo>
                <a:lnTo>
                  <a:pt x="1108129" y="1754754"/>
                </a:lnTo>
                <a:lnTo>
                  <a:pt x="1061580" y="1763054"/>
                </a:lnTo>
                <a:lnTo>
                  <a:pt x="1014241" y="1769058"/>
                </a:lnTo>
                <a:lnTo>
                  <a:pt x="966176" y="1772706"/>
                </a:lnTo>
                <a:lnTo>
                  <a:pt x="917447" y="1773936"/>
                </a:lnTo>
                <a:lnTo>
                  <a:pt x="868719" y="1772706"/>
                </a:lnTo>
                <a:lnTo>
                  <a:pt x="820654" y="1769058"/>
                </a:lnTo>
                <a:lnTo>
                  <a:pt x="773315" y="1763054"/>
                </a:lnTo>
                <a:lnTo>
                  <a:pt x="726766" y="1754754"/>
                </a:lnTo>
                <a:lnTo>
                  <a:pt x="681069" y="1744219"/>
                </a:lnTo>
                <a:lnTo>
                  <a:pt x="636289" y="1731512"/>
                </a:lnTo>
                <a:lnTo>
                  <a:pt x="592489" y="1716693"/>
                </a:lnTo>
                <a:lnTo>
                  <a:pt x="549731" y="1699824"/>
                </a:lnTo>
                <a:lnTo>
                  <a:pt x="508081" y="1680966"/>
                </a:lnTo>
                <a:lnTo>
                  <a:pt x="467600" y="1660180"/>
                </a:lnTo>
                <a:lnTo>
                  <a:pt x="428352" y="1637528"/>
                </a:lnTo>
                <a:lnTo>
                  <a:pt x="390402" y="1613071"/>
                </a:lnTo>
                <a:lnTo>
                  <a:pt x="353811" y="1586870"/>
                </a:lnTo>
                <a:lnTo>
                  <a:pt x="318643" y="1558987"/>
                </a:lnTo>
                <a:lnTo>
                  <a:pt x="284963" y="1529482"/>
                </a:lnTo>
                <a:lnTo>
                  <a:pt x="252832" y="1498418"/>
                </a:lnTo>
                <a:lnTo>
                  <a:pt x="222315" y="1465855"/>
                </a:lnTo>
                <a:lnTo>
                  <a:pt x="193476" y="1431855"/>
                </a:lnTo>
                <a:lnTo>
                  <a:pt x="166376" y="1396479"/>
                </a:lnTo>
                <a:lnTo>
                  <a:pt x="141080" y="1359789"/>
                </a:lnTo>
                <a:lnTo>
                  <a:pt x="117652" y="1321845"/>
                </a:lnTo>
                <a:lnTo>
                  <a:pt x="96153" y="1282709"/>
                </a:lnTo>
                <a:lnTo>
                  <a:pt x="76649" y="1242443"/>
                </a:lnTo>
                <a:lnTo>
                  <a:pt x="59202" y="1201108"/>
                </a:lnTo>
                <a:lnTo>
                  <a:pt x="43875" y="1158764"/>
                </a:lnTo>
                <a:lnTo>
                  <a:pt x="30733" y="1115474"/>
                </a:lnTo>
                <a:lnTo>
                  <a:pt x="19838" y="1071298"/>
                </a:lnTo>
                <a:lnTo>
                  <a:pt x="11254" y="1026298"/>
                </a:lnTo>
                <a:lnTo>
                  <a:pt x="5044" y="980536"/>
                </a:lnTo>
                <a:lnTo>
                  <a:pt x="1271" y="934072"/>
                </a:lnTo>
                <a:lnTo>
                  <a:pt x="0" y="886968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8011" y="2598623"/>
            <a:ext cx="93560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solidFill>
                  <a:srgbClr val="585858"/>
                </a:solidFill>
                <a:cs typeface="Calibri"/>
              </a:rPr>
              <a:t>Machine Running</a:t>
            </a:r>
            <a:endParaRPr sz="18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62628" y="1318260"/>
            <a:ext cx="1045844" cy="347980"/>
          </a:xfrm>
          <a:custGeom>
            <a:avLst/>
            <a:gdLst/>
            <a:ahLst/>
            <a:cxnLst/>
            <a:rect l="l" t="t" r="r" b="b"/>
            <a:pathLst>
              <a:path w="1045845" h="347980">
                <a:moveTo>
                  <a:pt x="987551" y="0"/>
                </a:moveTo>
                <a:lnTo>
                  <a:pt x="57912" y="0"/>
                </a:lnTo>
                <a:lnTo>
                  <a:pt x="35361" y="4548"/>
                </a:lnTo>
                <a:lnTo>
                  <a:pt x="16954" y="16954"/>
                </a:lnTo>
                <a:lnTo>
                  <a:pt x="4548" y="35361"/>
                </a:lnTo>
                <a:lnTo>
                  <a:pt x="0" y="57912"/>
                </a:lnTo>
                <a:lnTo>
                  <a:pt x="0" y="289560"/>
                </a:lnTo>
                <a:lnTo>
                  <a:pt x="4548" y="312110"/>
                </a:lnTo>
                <a:lnTo>
                  <a:pt x="16954" y="330517"/>
                </a:lnTo>
                <a:lnTo>
                  <a:pt x="35361" y="342923"/>
                </a:lnTo>
                <a:lnTo>
                  <a:pt x="57912" y="347472"/>
                </a:lnTo>
                <a:lnTo>
                  <a:pt x="987551" y="347472"/>
                </a:lnTo>
                <a:lnTo>
                  <a:pt x="1010102" y="342923"/>
                </a:lnTo>
                <a:lnTo>
                  <a:pt x="1028509" y="330517"/>
                </a:lnTo>
                <a:lnTo>
                  <a:pt x="1040915" y="312110"/>
                </a:lnTo>
                <a:lnTo>
                  <a:pt x="1045463" y="289560"/>
                </a:lnTo>
                <a:lnTo>
                  <a:pt x="1045463" y="57912"/>
                </a:lnTo>
                <a:lnTo>
                  <a:pt x="1040915" y="35361"/>
                </a:lnTo>
                <a:lnTo>
                  <a:pt x="1028509" y="16954"/>
                </a:lnTo>
                <a:lnTo>
                  <a:pt x="1010102" y="4548"/>
                </a:lnTo>
                <a:lnTo>
                  <a:pt x="987551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62628" y="1318260"/>
            <a:ext cx="1045844" cy="347980"/>
          </a:xfrm>
          <a:custGeom>
            <a:avLst/>
            <a:gdLst/>
            <a:ahLst/>
            <a:cxnLst/>
            <a:rect l="l" t="t" r="r" b="b"/>
            <a:pathLst>
              <a:path w="1045845" h="347980">
                <a:moveTo>
                  <a:pt x="0" y="57912"/>
                </a:move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987551" y="0"/>
                </a:lnTo>
                <a:lnTo>
                  <a:pt x="1010102" y="4548"/>
                </a:lnTo>
                <a:lnTo>
                  <a:pt x="1028509" y="16954"/>
                </a:lnTo>
                <a:lnTo>
                  <a:pt x="1040915" y="35361"/>
                </a:lnTo>
                <a:lnTo>
                  <a:pt x="1045463" y="57912"/>
                </a:lnTo>
                <a:lnTo>
                  <a:pt x="1045463" y="289560"/>
                </a:lnTo>
                <a:lnTo>
                  <a:pt x="1040915" y="312110"/>
                </a:lnTo>
                <a:lnTo>
                  <a:pt x="1028509" y="330517"/>
                </a:lnTo>
                <a:lnTo>
                  <a:pt x="1010102" y="342923"/>
                </a:lnTo>
                <a:lnTo>
                  <a:pt x="987551" y="347472"/>
                </a:lnTo>
                <a:lnTo>
                  <a:pt x="57912" y="347472"/>
                </a:lnTo>
                <a:lnTo>
                  <a:pt x="35361" y="342923"/>
                </a:lnTo>
                <a:lnTo>
                  <a:pt x="16954" y="330517"/>
                </a:lnTo>
                <a:lnTo>
                  <a:pt x="4548" y="312110"/>
                </a:lnTo>
                <a:lnTo>
                  <a:pt x="0" y="289560"/>
                </a:lnTo>
                <a:lnTo>
                  <a:pt x="0" y="57912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1063" y="1326913"/>
            <a:ext cx="7513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85" dirty="0">
                <a:solidFill>
                  <a:srgbClr val="585858"/>
                </a:solidFill>
                <a:cs typeface="Calibri"/>
              </a:rPr>
              <a:t>Robot</a:t>
            </a:r>
            <a:endParaRPr sz="18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27090" y="4680078"/>
            <a:ext cx="1831975" cy="1774189"/>
          </a:xfrm>
          <a:custGeom>
            <a:avLst/>
            <a:gdLst/>
            <a:ahLst/>
            <a:cxnLst/>
            <a:rect l="l" t="t" r="r" b="b"/>
            <a:pathLst>
              <a:path w="1831975" h="1774190">
                <a:moveTo>
                  <a:pt x="915924" y="0"/>
                </a:moveTo>
                <a:lnTo>
                  <a:pt x="867281" y="1229"/>
                </a:lnTo>
                <a:lnTo>
                  <a:pt x="819299" y="4877"/>
                </a:lnTo>
                <a:lnTo>
                  <a:pt x="772042" y="10881"/>
                </a:lnTo>
                <a:lnTo>
                  <a:pt x="725572" y="19181"/>
                </a:lnTo>
                <a:lnTo>
                  <a:pt x="679954" y="29716"/>
                </a:lnTo>
                <a:lnTo>
                  <a:pt x="635250" y="42423"/>
                </a:lnTo>
                <a:lnTo>
                  <a:pt x="591524" y="57242"/>
                </a:lnTo>
                <a:lnTo>
                  <a:pt x="548838" y="74111"/>
                </a:lnTo>
                <a:lnTo>
                  <a:pt x="507258" y="92969"/>
                </a:lnTo>
                <a:lnTo>
                  <a:pt x="466844" y="113755"/>
                </a:lnTo>
                <a:lnTo>
                  <a:pt x="427662" y="136407"/>
                </a:lnTo>
                <a:lnTo>
                  <a:pt x="389774" y="160864"/>
                </a:lnTo>
                <a:lnTo>
                  <a:pt x="353243" y="187065"/>
                </a:lnTo>
                <a:lnTo>
                  <a:pt x="318133" y="214948"/>
                </a:lnTo>
                <a:lnTo>
                  <a:pt x="284508" y="244453"/>
                </a:lnTo>
                <a:lnTo>
                  <a:pt x="252429" y="275517"/>
                </a:lnTo>
                <a:lnTo>
                  <a:pt x="221962" y="308080"/>
                </a:lnTo>
                <a:lnTo>
                  <a:pt x="193169" y="342080"/>
                </a:lnTo>
                <a:lnTo>
                  <a:pt x="166113" y="377456"/>
                </a:lnTo>
                <a:lnTo>
                  <a:pt x="140857" y="414146"/>
                </a:lnTo>
                <a:lnTo>
                  <a:pt x="117466" y="452090"/>
                </a:lnTo>
                <a:lnTo>
                  <a:pt x="96002" y="491226"/>
                </a:lnTo>
                <a:lnTo>
                  <a:pt x="76529" y="531492"/>
                </a:lnTo>
                <a:lnTo>
                  <a:pt x="59109" y="572827"/>
                </a:lnTo>
                <a:lnTo>
                  <a:pt x="43807" y="615171"/>
                </a:lnTo>
                <a:lnTo>
                  <a:pt x="30685" y="658461"/>
                </a:lnTo>
                <a:lnTo>
                  <a:pt x="19807" y="702637"/>
                </a:lnTo>
                <a:lnTo>
                  <a:pt x="11236" y="747637"/>
                </a:lnTo>
                <a:lnTo>
                  <a:pt x="5036" y="793399"/>
                </a:lnTo>
                <a:lnTo>
                  <a:pt x="1269" y="839863"/>
                </a:lnTo>
                <a:lnTo>
                  <a:pt x="0" y="886968"/>
                </a:lnTo>
                <a:lnTo>
                  <a:pt x="1269" y="934074"/>
                </a:lnTo>
                <a:lnTo>
                  <a:pt x="5036" y="980540"/>
                </a:lnTo>
                <a:lnTo>
                  <a:pt x="11236" y="1026304"/>
                </a:lnTo>
                <a:lnTo>
                  <a:pt x="19807" y="1071305"/>
                </a:lnTo>
                <a:lnTo>
                  <a:pt x="30685" y="1115482"/>
                </a:lnTo>
                <a:lnTo>
                  <a:pt x="43807" y="1158774"/>
                </a:lnTo>
                <a:lnTo>
                  <a:pt x="59109" y="1201118"/>
                </a:lnTo>
                <a:lnTo>
                  <a:pt x="76529" y="1242454"/>
                </a:lnTo>
                <a:lnTo>
                  <a:pt x="96002" y="1282721"/>
                </a:lnTo>
                <a:lnTo>
                  <a:pt x="117466" y="1321856"/>
                </a:lnTo>
                <a:lnTo>
                  <a:pt x="140857" y="1359800"/>
                </a:lnTo>
                <a:lnTo>
                  <a:pt x="166113" y="1396490"/>
                </a:lnTo>
                <a:lnTo>
                  <a:pt x="193169" y="1431866"/>
                </a:lnTo>
                <a:lnTo>
                  <a:pt x="221962" y="1465865"/>
                </a:lnTo>
                <a:lnTo>
                  <a:pt x="252429" y="1498428"/>
                </a:lnTo>
                <a:lnTo>
                  <a:pt x="284508" y="1529491"/>
                </a:lnTo>
                <a:lnTo>
                  <a:pt x="318133" y="1558995"/>
                </a:lnTo>
                <a:lnTo>
                  <a:pt x="353243" y="1586878"/>
                </a:lnTo>
                <a:lnTo>
                  <a:pt x="389774" y="1613078"/>
                </a:lnTo>
                <a:lnTo>
                  <a:pt x="427662" y="1637534"/>
                </a:lnTo>
                <a:lnTo>
                  <a:pt x="466844" y="1660186"/>
                </a:lnTo>
                <a:lnTo>
                  <a:pt x="507258" y="1680971"/>
                </a:lnTo>
                <a:lnTo>
                  <a:pt x="548838" y="1699828"/>
                </a:lnTo>
                <a:lnTo>
                  <a:pt x="591524" y="1716696"/>
                </a:lnTo>
                <a:lnTo>
                  <a:pt x="635250" y="1731514"/>
                </a:lnTo>
                <a:lnTo>
                  <a:pt x="679954" y="1744221"/>
                </a:lnTo>
                <a:lnTo>
                  <a:pt x="725572" y="1754755"/>
                </a:lnTo>
                <a:lnTo>
                  <a:pt x="772042" y="1763054"/>
                </a:lnTo>
                <a:lnTo>
                  <a:pt x="819299" y="1769059"/>
                </a:lnTo>
                <a:lnTo>
                  <a:pt x="867281" y="1772706"/>
                </a:lnTo>
                <a:lnTo>
                  <a:pt x="915924" y="1773936"/>
                </a:lnTo>
                <a:lnTo>
                  <a:pt x="964566" y="1772706"/>
                </a:lnTo>
                <a:lnTo>
                  <a:pt x="1012548" y="1769059"/>
                </a:lnTo>
                <a:lnTo>
                  <a:pt x="1059805" y="1763054"/>
                </a:lnTo>
                <a:lnTo>
                  <a:pt x="1106275" y="1754755"/>
                </a:lnTo>
                <a:lnTo>
                  <a:pt x="1151893" y="1744221"/>
                </a:lnTo>
                <a:lnTo>
                  <a:pt x="1196597" y="1731514"/>
                </a:lnTo>
                <a:lnTo>
                  <a:pt x="1240323" y="1716696"/>
                </a:lnTo>
                <a:lnTo>
                  <a:pt x="1283009" y="1699828"/>
                </a:lnTo>
                <a:lnTo>
                  <a:pt x="1324589" y="1680971"/>
                </a:lnTo>
                <a:lnTo>
                  <a:pt x="1365003" y="1660186"/>
                </a:lnTo>
                <a:lnTo>
                  <a:pt x="1404185" y="1637534"/>
                </a:lnTo>
                <a:lnTo>
                  <a:pt x="1442073" y="1613078"/>
                </a:lnTo>
                <a:lnTo>
                  <a:pt x="1478604" y="1586878"/>
                </a:lnTo>
                <a:lnTo>
                  <a:pt x="1513714" y="1558995"/>
                </a:lnTo>
                <a:lnTo>
                  <a:pt x="1547339" y="1529491"/>
                </a:lnTo>
                <a:lnTo>
                  <a:pt x="1579418" y="1498428"/>
                </a:lnTo>
                <a:lnTo>
                  <a:pt x="1609885" y="1465865"/>
                </a:lnTo>
                <a:lnTo>
                  <a:pt x="1638678" y="1431866"/>
                </a:lnTo>
                <a:lnTo>
                  <a:pt x="1665734" y="1396490"/>
                </a:lnTo>
                <a:lnTo>
                  <a:pt x="1690990" y="1359800"/>
                </a:lnTo>
                <a:lnTo>
                  <a:pt x="1714381" y="1321856"/>
                </a:lnTo>
                <a:lnTo>
                  <a:pt x="1735845" y="1282721"/>
                </a:lnTo>
                <a:lnTo>
                  <a:pt x="1755318" y="1242454"/>
                </a:lnTo>
                <a:lnTo>
                  <a:pt x="1772738" y="1201118"/>
                </a:lnTo>
                <a:lnTo>
                  <a:pt x="1788040" y="1158774"/>
                </a:lnTo>
                <a:lnTo>
                  <a:pt x="1801162" y="1115482"/>
                </a:lnTo>
                <a:lnTo>
                  <a:pt x="1812040" y="1071305"/>
                </a:lnTo>
                <a:lnTo>
                  <a:pt x="1820611" y="1026304"/>
                </a:lnTo>
                <a:lnTo>
                  <a:pt x="1826811" y="980540"/>
                </a:lnTo>
                <a:lnTo>
                  <a:pt x="1830578" y="934074"/>
                </a:lnTo>
                <a:lnTo>
                  <a:pt x="1831848" y="886968"/>
                </a:lnTo>
                <a:lnTo>
                  <a:pt x="1830578" y="839863"/>
                </a:lnTo>
                <a:lnTo>
                  <a:pt x="1826811" y="793399"/>
                </a:lnTo>
                <a:lnTo>
                  <a:pt x="1820611" y="747637"/>
                </a:lnTo>
                <a:lnTo>
                  <a:pt x="1812040" y="702637"/>
                </a:lnTo>
                <a:lnTo>
                  <a:pt x="1801162" y="658461"/>
                </a:lnTo>
                <a:lnTo>
                  <a:pt x="1788040" y="615171"/>
                </a:lnTo>
                <a:lnTo>
                  <a:pt x="1772738" y="572827"/>
                </a:lnTo>
                <a:lnTo>
                  <a:pt x="1755318" y="531492"/>
                </a:lnTo>
                <a:lnTo>
                  <a:pt x="1735845" y="491226"/>
                </a:lnTo>
                <a:lnTo>
                  <a:pt x="1714381" y="452090"/>
                </a:lnTo>
                <a:lnTo>
                  <a:pt x="1690990" y="414146"/>
                </a:lnTo>
                <a:lnTo>
                  <a:pt x="1665734" y="377456"/>
                </a:lnTo>
                <a:lnTo>
                  <a:pt x="1638678" y="342080"/>
                </a:lnTo>
                <a:lnTo>
                  <a:pt x="1609885" y="308080"/>
                </a:lnTo>
                <a:lnTo>
                  <a:pt x="1579418" y="275517"/>
                </a:lnTo>
                <a:lnTo>
                  <a:pt x="1547339" y="244453"/>
                </a:lnTo>
                <a:lnTo>
                  <a:pt x="1513714" y="214948"/>
                </a:lnTo>
                <a:lnTo>
                  <a:pt x="1478604" y="187065"/>
                </a:lnTo>
                <a:lnTo>
                  <a:pt x="1442073" y="160864"/>
                </a:lnTo>
                <a:lnTo>
                  <a:pt x="1404185" y="136407"/>
                </a:lnTo>
                <a:lnTo>
                  <a:pt x="1365003" y="113755"/>
                </a:lnTo>
                <a:lnTo>
                  <a:pt x="1324589" y="92969"/>
                </a:lnTo>
                <a:lnTo>
                  <a:pt x="1283009" y="74111"/>
                </a:lnTo>
                <a:lnTo>
                  <a:pt x="1240323" y="57242"/>
                </a:lnTo>
                <a:lnTo>
                  <a:pt x="1196597" y="42423"/>
                </a:lnTo>
                <a:lnTo>
                  <a:pt x="1151893" y="29716"/>
                </a:lnTo>
                <a:lnTo>
                  <a:pt x="1106275" y="19181"/>
                </a:lnTo>
                <a:lnTo>
                  <a:pt x="1059805" y="10881"/>
                </a:lnTo>
                <a:lnTo>
                  <a:pt x="1012548" y="4877"/>
                </a:lnTo>
                <a:lnTo>
                  <a:pt x="964566" y="1229"/>
                </a:lnTo>
                <a:lnTo>
                  <a:pt x="9159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27090" y="4680078"/>
            <a:ext cx="1831975" cy="1774189"/>
          </a:xfrm>
          <a:custGeom>
            <a:avLst/>
            <a:gdLst/>
            <a:ahLst/>
            <a:cxnLst/>
            <a:rect l="l" t="t" r="r" b="b"/>
            <a:pathLst>
              <a:path w="1831975" h="1774190">
                <a:moveTo>
                  <a:pt x="0" y="886968"/>
                </a:moveTo>
                <a:lnTo>
                  <a:pt x="1269" y="839863"/>
                </a:lnTo>
                <a:lnTo>
                  <a:pt x="5036" y="793399"/>
                </a:lnTo>
                <a:lnTo>
                  <a:pt x="11236" y="747637"/>
                </a:lnTo>
                <a:lnTo>
                  <a:pt x="19807" y="702637"/>
                </a:lnTo>
                <a:lnTo>
                  <a:pt x="30685" y="658461"/>
                </a:lnTo>
                <a:lnTo>
                  <a:pt x="43807" y="615171"/>
                </a:lnTo>
                <a:lnTo>
                  <a:pt x="59109" y="572827"/>
                </a:lnTo>
                <a:lnTo>
                  <a:pt x="76529" y="531492"/>
                </a:lnTo>
                <a:lnTo>
                  <a:pt x="96002" y="491226"/>
                </a:lnTo>
                <a:lnTo>
                  <a:pt x="117466" y="452090"/>
                </a:lnTo>
                <a:lnTo>
                  <a:pt x="140857" y="414146"/>
                </a:lnTo>
                <a:lnTo>
                  <a:pt x="166113" y="377456"/>
                </a:lnTo>
                <a:lnTo>
                  <a:pt x="193169" y="342080"/>
                </a:lnTo>
                <a:lnTo>
                  <a:pt x="221962" y="308080"/>
                </a:lnTo>
                <a:lnTo>
                  <a:pt x="252429" y="275517"/>
                </a:lnTo>
                <a:lnTo>
                  <a:pt x="284508" y="244453"/>
                </a:lnTo>
                <a:lnTo>
                  <a:pt x="318133" y="214948"/>
                </a:lnTo>
                <a:lnTo>
                  <a:pt x="353243" y="187065"/>
                </a:lnTo>
                <a:lnTo>
                  <a:pt x="389774" y="160864"/>
                </a:lnTo>
                <a:lnTo>
                  <a:pt x="427662" y="136407"/>
                </a:lnTo>
                <a:lnTo>
                  <a:pt x="466844" y="113755"/>
                </a:lnTo>
                <a:lnTo>
                  <a:pt x="507258" y="92969"/>
                </a:lnTo>
                <a:lnTo>
                  <a:pt x="548838" y="74111"/>
                </a:lnTo>
                <a:lnTo>
                  <a:pt x="591524" y="57242"/>
                </a:lnTo>
                <a:lnTo>
                  <a:pt x="635250" y="42423"/>
                </a:lnTo>
                <a:lnTo>
                  <a:pt x="679954" y="29716"/>
                </a:lnTo>
                <a:lnTo>
                  <a:pt x="725572" y="19181"/>
                </a:lnTo>
                <a:lnTo>
                  <a:pt x="772042" y="10881"/>
                </a:lnTo>
                <a:lnTo>
                  <a:pt x="819299" y="4877"/>
                </a:lnTo>
                <a:lnTo>
                  <a:pt x="867281" y="1229"/>
                </a:lnTo>
                <a:lnTo>
                  <a:pt x="915924" y="0"/>
                </a:lnTo>
                <a:lnTo>
                  <a:pt x="964566" y="1229"/>
                </a:lnTo>
                <a:lnTo>
                  <a:pt x="1012548" y="4877"/>
                </a:lnTo>
                <a:lnTo>
                  <a:pt x="1059805" y="10881"/>
                </a:lnTo>
                <a:lnTo>
                  <a:pt x="1106275" y="19181"/>
                </a:lnTo>
                <a:lnTo>
                  <a:pt x="1151893" y="29716"/>
                </a:lnTo>
                <a:lnTo>
                  <a:pt x="1196597" y="42423"/>
                </a:lnTo>
                <a:lnTo>
                  <a:pt x="1240323" y="57242"/>
                </a:lnTo>
                <a:lnTo>
                  <a:pt x="1283009" y="74111"/>
                </a:lnTo>
                <a:lnTo>
                  <a:pt x="1324589" y="92969"/>
                </a:lnTo>
                <a:lnTo>
                  <a:pt x="1365003" y="113755"/>
                </a:lnTo>
                <a:lnTo>
                  <a:pt x="1404185" y="136407"/>
                </a:lnTo>
                <a:lnTo>
                  <a:pt x="1442073" y="160864"/>
                </a:lnTo>
                <a:lnTo>
                  <a:pt x="1478604" y="187065"/>
                </a:lnTo>
                <a:lnTo>
                  <a:pt x="1513714" y="214948"/>
                </a:lnTo>
                <a:lnTo>
                  <a:pt x="1547339" y="244453"/>
                </a:lnTo>
                <a:lnTo>
                  <a:pt x="1579418" y="275517"/>
                </a:lnTo>
                <a:lnTo>
                  <a:pt x="1609885" y="308080"/>
                </a:lnTo>
                <a:lnTo>
                  <a:pt x="1638678" y="342080"/>
                </a:lnTo>
                <a:lnTo>
                  <a:pt x="1665734" y="377456"/>
                </a:lnTo>
                <a:lnTo>
                  <a:pt x="1690990" y="414146"/>
                </a:lnTo>
                <a:lnTo>
                  <a:pt x="1714381" y="452090"/>
                </a:lnTo>
                <a:lnTo>
                  <a:pt x="1735845" y="491226"/>
                </a:lnTo>
                <a:lnTo>
                  <a:pt x="1755318" y="531492"/>
                </a:lnTo>
                <a:lnTo>
                  <a:pt x="1772738" y="572827"/>
                </a:lnTo>
                <a:lnTo>
                  <a:pt x="1788040" y="615171"/>
                </a:lnTo>
                <a:lnTo>
                  <a:pt x="1801162" y="658461"/>
                </a:lnTo>
                <a:lnTo>
                  <a:pt x="1812040" y="702637"/>
                </a:lnTo>
                <a:lnTo>
                  <a:pt x="1820611" y="747637"/>
                </a:lnTo>
                <a:lnTo>
                  <a:pt x="1826811" y="793399"/>
                </a:lnTo>
                <a:lnTo>
                  <a:pt x="1830578" y="839863"/>
                </a:lnTo>
                <a:lnTo>
                  <a:pt x="1831848" y="886968"/>
                </a:lnTo>
                <a:lnTo>
                  <a:pt x="1830578" y="934074"/>
                </a:lnTo>
                <a:lnTo>
                  <a:pt x="1826811" y="980540"/>
                </a:lnTo>
                <a:lnTo>
                  <a:pt x="1820611" y="1026304"/>
                </a:lnTo>
                <a:lnTo>
                  <a:pt x="1812040" y="1071305"/>
                </a:lnTo>
                <a:lnTo>
                  <a:pt x="1801162" y="1115482"/>
                </a:lnTo>
                <a:lnTo>
                  <a:pt x="1788040" y="1158774"/>
                </a:lnTo>
                <a:lnTo>
                  <a:pt x="1772738" y="1201118"/>
                </a:lnTo>
                <a:lnTo>
                  <a:pt x="1755318" y="1242454"/>
                </a:lnTo>
                <a:lnTo>
                  <a:pt x="1735845" y="1282721"/>
                </a:lnTo>
                <a:lnTo>
                  <a:pt x="1714381" y="1321856"/>
                </a:lnTo>
                <a:lnTo>
                  <a:pt x="1690990" y="1359800"/>
                </a:lnTo>
                <a:lnTo>
                  <a:pt x="1665734" y="1396490"/>
                </a:lnTo>
                <a:lnTo>
                  <a:pt x="1638678" y="1431866"/>
                </a:lnTo>
                <a:lnTo>
                  <a:pt x="1609885" y="1465865"/>
                </a:lnTo>
                <a:lnTo>
                  <a:pt x="1579418" y="1498428"/>
                </a:lnTo>
                <a:lnTo>
                  <a:pt x="1547339" y="1529491"/>
                </a:lnTo>
                <a:lnTo>
                  <a:pt x="1513714" y="1558995"/>
                </a:lnTo>
                <a:lnTo>
                  <a:pt x="1478604" y="1586878"/>
                </a:lnTo>
                <a:lnTo>
                  <a:pt x="1442073" y="1613078"/>
                </a:lnTo>
                <a:lnTo>
                  <a:pt x="1404185" y="1637534"/>
                </a:lnTo>
                <a:lnTo>
                  <a:pt x="1365003" y="1660186"/>
                </a:lnTo>
                <a:lnTo>
                  <a:pt x="1324589" y="1680971"/>
                </a:lnTo>
                <a:lnTo>
                  <a:pt x="1283009" y="1699828"/>
                </a:lnTo>
                <a:lnTo>
                  <a:pt x="1240323" y="1716696"/>
                </a:lnTo>
                <a:lnTo>
                  <a:pt x="1196597" y="1731514"/>
                </a:lnTo>
                <a:lnTo>
                  <a:pt x="1151893" y="1744221"/>
                </a:lnTo>
                <a:lnTo>
                  <a:pt x="1106275" y="1754755"/>
                </a:lnTo>
                <a:lnTo>
                  <a:pt x="1059805" y="1763054"/>
                </a:lnTo>
                <a:lnTo>
                  <a:pt x="1012548" y="1769059"/>
                </a:lnTo>
                <a:lnTo>
                  <a:pt x="964566" y="1772706"/>
                </a:lnTo>
                <a:lnTo>
                  <a:pt x="915924" y="1773936"/>
                </a:lnTo>
                <a:lnTo>
                  <a:pt x="867281" y="1772706"/>
                </a:lnTo>
                <a:lnTo>
                  <a:pt x="819299" y="1769059"/>
                </a:lnTo>
                <a:lnTo>
                  <a:pt x="772042" y="1763054"/>
                </a:lnTo>
                <a:lnTo>
                  <a:pt x="725572" y="1754755"/>
                </a:lnTo>
                <a:lnTo>
                  <a:pt x="679954" y="1744221"/>
                </a:lnTo>
                <a:lnTo>
                  <a:pt x="635250" y="1731514"/>
                </a:lnTo>
                <a:lnTo>
                  <a:pt x="591524" y="1716696"/>
                </a:lnTo>
                <a:lnTo>
                  <a:pt x="548838" y="1699828"/>
                </a:lnTo>
                <a:lnTo>
                  <a:pt x="507258" y="1680971"/>
                </a:lnTo>
                <a:lnTo>
                  <a:pt x="466844" y="1660186"/>
                </a:lnTo>
                <a:lnTo>
                  <a:pt x="427662" y="1637534"/>
                </a:lnTo>
                <a:lnTo>
                  <a:pt x="389774" y="1613078"/>
                </a:lnTo>
                <a:lnTo>
                  <a:pt x="353243" y="1586878"/>
                </a:lnTo>
                <a:lnTo>
                  <a:pt x="318133" y="1558995"/>
                </a:lnTo>
                <a:lnTo>
                  <a:pt x="284508" y="1529491"/>
                </a:lnTo>
                <a:lnTo>
                  <a:pt x="252429" y="1498428"/>
                </a:lnTo>
                <a:lnTo>
                  <a:pt x="221962" y="1465865"/>
                </a:lnTo>
                <a:lnTo>
                  <a:pt x="193169" y="1431866"/>
                </a:lnTo>
                <a:lnTo>
                  <a:pt x="166113" y="1396490"/>
                </a:lnTo>
                <a:lnTo>
                  <a:pt x="140857" y="1359800"/>
                </a:lnTo>
                <a:lnTo>
                  <a:pt x="117466" y="1321856"/>
                </a:lnTo>
                <a:lnTo>
                  <a:pt x="96002" y="1282721"/>
                </a:lnTo>
                <a:lnTo>
                  <a:pt x="76529" y="1242454"/>
                </a:lnTo>
                <a:lnTo>
                  <a:pt x="59109" y="1201118"/>
                </a:lnTo>
                <a:lnTo>
                  <a:pt x="43807" y="1158774"/>
                </a:lnTo>
                <a:lnTo>
                  <a:pt x="30685" y="1115482"/>
                </a:lnTo>
                <a:lnTo>
                  <a:pt x="19807" y="1071305"/>
                </a:lnTo>
                <a:lnTo>
                  <a:pt x="11236" y="1026304"/>
                </a:lnTo>
                <a:lnTo>
                  <a:pt x="5036" y="980540"/>
                </a:lnTo>
                <a:lnTo>
                  <a:pt x="1269" y="934074"/>
                </a:lnTo>
                <a:lnTo>
                  <a:pt x="0" y="886968"/>
                </a:lnTo>
                <a:close/>
              </a:path>
            </a:pathLst>
          </a:custGeom>
          <a:ln w="76199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8B7DD3C1-CE68-4D63-9606-567A3A0852E3}"/>
              </a:ext>
            </a:extLst>
          </p:cNvPr>
          <p:cNvSpPr/>
          <p:nvPr/>
        </p:nvSpPr>
        <p:spPr>
          <a:xfrm>
            <a:off x="7875795" y="2698877"/>
            <a:ext cx="1138555" cy="21082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55" name="object 10">
            <a:extLst>
              <a:ext uri="{FF2B5EF4-FFF2-40B4-BE49-F238E27FC236}">
                <a16:creationId xmlns:a16="http://schemas.microsoft.com/office/drawing/2014/main" id="{43A0BED0-E0F3-4AF9-AA1F-D5A58128AAE3}"/>
              </a:ext>
            </a:extLst>
          </p:cNvPr>
          <p:cNvSpPr/>
          <p:nvPr/>
        </p:nvSpPr>
        <p:spPr>
          <a:xfrm rot="16200000">
            <a:off x="5769318" y="4209865"/>
            <a:ext cx="810767" cy="210821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55B5960E-9315-4FCC-A5B9-3C519EA6C6B8}"/>
              </a:ext>
            </a:extLst>
          </p:cNvPr>
          <p:cNvSpPr/>
          <p:nvPr/>
        </p:nvSpPr>
        <p:spPr>
          <a:xfrm rot="5400000">
            <a:off x="5204281" y="4242816"/>
            <a:ext cx="810767" cy="21082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DAD9929-A96C-41B1-949F-D2B9AE705D36}"/>
              </a:ext>
            </a:extLst>
          </p:cNvPr>
          <p:cNvSpPr/>
          <p:nvPr/>
        </p:nvSpPr>
        <p:spPr>
          <a:xfrm rot="10800000">
            <a:off x="2642440" y="3023869"/>
            <a:ext cx="1138555" cy="21082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59" name="object 10">
            <a:extLst>
              <a:ext uri="{FF2B5EF4-FFF2-40B4-BE49-F238E27FC236}">
                <a16:creationId xmlns:a16="http://schemas.microsoft.com/office/drawing/2014/main" id="{4B033F05-0074-42FC-839E-70D6B3C9F175}"/>
              </a:ext>
            </a:extLst>
          </p:cNvPr>
          <p:cNvSpPr/>
          <p:nvPr/>
        </p:nvSpPr>
        <p:spPr>
          <a:xfrm rot="10800000">
            <a:off x="7870812" y="3062252"/>
            <a:ext cx="1138555" cy="21082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E12480A-22A3-47E0-99A5-DB0EB9A35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55" y="4889492"/>
            <a:ext cx="1300495" cy="13004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813A57E-1DA6-4841-82CD-B79010F2E2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526" y="1821036"/>
            <a:ext cx="1835150" cy="183515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8337E49-8962-4952-8638-83F2170397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89" y="2081465"/>
            <a:ext cx="1234823" cy="123482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74EF7100-E11C-479E-838F-BBFC790552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111" y="2078934"/>
            <a:ext cx="1155756" cy="1155756"/>
          </a:xfrm>
          <a:prstGeom prst="rect">
            <a:avLst/>
          </a:prstGeom>
        </p:spPr>
      </p:pic>
      <p:sp>
        <p:nvSpPr>
          <p:cNvPr id="28" name="object 10">
            <a:extLst>
              <a:ext uri="{FF2B5EF4-FFF2-40B4-BE49-F238E27FC236}">
                <a16:creationId xmlns:a16="http://schemas.microsoft.com/office/drawing/2014/main" id="{80F3CB84-1C13-4303-9FD4-3B043EE9215B}"/>
              </a:ext>
            </a:extLst>
          </p:cNvPr>
          <p:cNvSpPr/>
          <p:nvPr/>
        </p:nvSpPr>
        <p:spPr>
          <a:xfrm>
            <a:off x="1140818" y="3528665"/>
            <a:ext cx="1237824" cy="328604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67E8F8C9-096B-4306-8BC4-C8D65325CE7F}"/>
              </a:ext>
            </a:extLst>
          </p:cNvPr>
          <p:cNvSpPr/>
          <p:nvPr/>
        </p:nvSpPr>
        <p:spPr>
          <a:xfrm>
            <a:off x="1170189" y="3516681"/>
            <a:ext cx="1237824" cy="328604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A81C5D-ED3B-46B8-A745-E2F000340512}"/>
              </a:ext>
            </a:extLst>
          </p:cNvPr>
          <p:cNvSpPr txBox="1"/>
          <p:nvPr/>
        </p:nvSpPr>
        <p:spPr>
          <a:xfrm>
            <a:off x="1246469" y="3482885"/>
            <a:ext cx="119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" dirty="0">
                <a:solidFill>
                  <a:srgbClr val="585858"/>
                </a:solidFill>
                <a:latin typeface="+mn-ea"/>
                <a:cs typeface="Malgun Gothic"/>
              </a:rPr>
              <a:t>School</a:t>
            </a:r>
            <a:endParaRPr lang="ko-KR" altLang="en-US" sz="2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8E338A18-F7CD-4BFB-9876-3B375DBE9FCF}"/>
              </a:ext>
            </a:extLst>
          </p:cNvPr>
          <p:cNvSpPr/>
          <p:nvPr/>
        </p:nvSpPr>
        <p:spPr>
          <a:xfrm>
            <a:off x="9264068" y="3498793"/>
            <a:ext cx="1237824" cy="328604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FC2B0E3B-3C0A-483A-82A1-8A0EDF86CB97}"/>
              </a:ext>
            </a:extLst>
          </p:cNvPr>
          <p:cNvSpPr/>
          <p:nvPr/>
        </p:nvSpPr>
        <p:spPr>
          <a:xfrm>
            <a:off x="9293439" y="3486809"/>
            <a:ext cx="1237824" cy="328604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691E7D-4DB3-4D7B-9499-78FD7DC6F147}"/>
              </a:ext>
            </a:extLst>
          </p:cNvPr>
          <p:cNvSpPr txBox="1"/>
          <p:nvPr/>
        </p:nvSpPr>
        <p:spPr>
          <a:xfrm>
            <a:off x="9369719" y="3453013"/>
            <a:ext cx="119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" dirty="0">
                <a:solidFill>
                  <a:srgbClr val="585858"/>
                </a:solidFill>
                <a:cs typeface="Calibri"/>
              </a:rPr>
              <a:t>Supplier</a:t>
            </a:r>
            <a:endParaRPr lang="en-US" altLang="ko-KR" sz="20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37" name="object 10">
            <a:extLst>
              <a:ext uri="{FF2B5EF4-FFF2-40B4-BE49-F238E27FC236}">
                <a16:creationId xmlns:a16="http://schemas.microsoft.com/office/drawing/2014/main" id="{2A601DE1-0AB8-45F5-A282-3F21A6661AFD}"/>
              </a:ext>
            </a:extLst>
          </p:cNvPr>
          <p:cNvSpPr/>
          <p:nvPr/>
        </p:nvSpPr>
        <p:spPr>
          <a:xfrm>
            <a:off x="2675745" y="5192166"/>
            <a:ext cx="2311131" cy="735539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BC2715AE-E551-4408-8B40-DDA4ABC05DF3}"/>
              </a:ext>
            </a:extLst>
          </p:cNvPr>
          <p:cNvSpPr/>
          <p:nvPr/>
        </p:nvSpPr>
        <p:spPr>
          <a:xfrm>
            <a:off x="2705116" y="5180182"/>
            <a:ext cx="2311131" cy="735539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29595-045C-471A-B9C6-CFFE3B4BA799}"/>
              </a:ext>
            </a:extLst>
          </p:cNvPr>
          <p:cNvSpPr txBox="1"/>
          <p:nvPr/>
        </p:nvSpPr>
        <p:spPr>
          <a:xfrm>
            <a:off x="2781397" y="5170883"/>
            <a:ext cx="2234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585858"/>
                </a:solidFill>
              </a:rPr>
              <a:t>food materials in Database</a:t>
            </a:r>
            <a:endParaRPr lang="en-US" altLang="ko-KR" sz="2000" b="1" dirty="0">
              <a:solidFill>
                <a:srgbClr val="585858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489711" y="1066800"/>
            <a:ext cx="1316610" cy="1240791"/>
          </a:xfrm>
          <a:custGeom>
            <a:avLst/>
            <a:gdLst/>
            <a:ahLst/>
            <a:cxnLst/>
            <a:rect l="l" t="t" r="r" b="b"/>
            <a:pathLst>
              <a:path w="1835150" h="1774189">
                <a:moveTo>
                  <a:pt x="0" y="886968"/>
                </a:moveTo>
                <a:lnTo>
                  <a:pt x="1271" y="839863"/>
                </a:lnTo>
                <a:lnTo>
                  <a:pt x="5044" y="793399"/>
                </a:lnTo>
                <a:lnTo>
                  <a:pt x="11254" y="747637"/>
                </a:lnTo>
                <a:lnTo>
                  <a:pt x="19838" y="702637"/>
                </a:lnTo>
                <a:lnTo>
                  <a:pt x="30733" y="658461"/>
                </a:lnTo>
                <a:lnTo>
                  <a:pt x="43875" y="615171"/>
                </a:lnTo>
                <a:lnTo>
                  <a:pt x="59202" y="572827"/>
                </a:lnTo>
                <a:lnTo>
                  <a:pt x="76649" y="531492"/>
                </a:lnTo>
                <a:lnTo>
                  <a:pt x="96153" y="491226"/>
                </a:lnTo>
                <a:lnTo>
                  <a:pt x="117652" y="452090"/>
                </a:lnTo>
                <a:lnTo>
                  <a:pt x="141080" y="414146"/>
                </a:lnTo>
                <a:lnTo>
                  <a:pt x="166376" y="377456"/>
                </a:lnTo>
                <a:lnTo>
                  <a:pt x="193476" y="342080"/>
                </a:lnTo>
                <a:lnTo>
                  <a:pt x="222315" y="308080"/>
                </a:lnTo>
                <a:lnTo>
                  <a:pt x="252832" y="275517"/>
                </a:lnTo>
                <a:lnTo>
                  <a:pt x="284963" y="244453"/>
                </a:lnTo>
                <a:lnTo>
                  <a:pt x="318643" y="214948"/>
                </a:lnTo>
                <a:lnTo>
                  <a:pt x="353811" y="187065"/>
                </a:lnTo>
                <a:lnTo>
                  <a:pt x="390402" y="160864"/>
                </a:lnTo>
                <a:lnTo>
                  <a:pt x="428352" y="136407"/>
                </a:lnTo>
                <a:lnTo>
                  <a:pt x="467600" y="113755"/>
                </a:lnTo>
                <a:lnTo>
                  <a:pt x="508081" y="92969"/>
                </a:lnTo>
                <a:lnTo>
                  <a:pt x="549731" y="74111"/>
                </a:lnTo>
                <a:lnTo>
                  <a:pt x="592489" y="57242"/>
                </a:lnTo>
                <a:lnTo>
                  <a:pt x="636289" y="42423"/>
                </a:lnTo>
                <a:lnTo>
                  <a:pt x="681069" y="29716"/>
                </a:lnTo>
                <a:lnTo>
                  <a:pt x="726766" y="19181"/>
                </a:lnTo>
                <a:lnTo>
                  <a:pt x="773315" y="10881"/>
                </a:lnTo>
                <a:lnTo>
                  <a:pt x="820654" y="4877"/>
                </a:lnTo>
                <a:lnTo>
                  <a:pt x="868719" y="1229"/>
                </a:lnTo>
                <a:lnTo>
                  <a:pt x="917447" y="0"/>
                </a:lnTo>
                <a:lnTo>
                  <a:pt x="966176" y="1229"/>
                </a:lnTo>
                <a:lnTo>
                  <a:pt x="1014241" y="4877"/>
                </a:lnTo>
                <a:lnTo>
                  <a:pt x="1061580" y="10881"/>
                </a:lnTo>
                <a:lnTo>
                  <a:pt x="1108129" y="19181"/>
                </a:lnTo>
                <a:lnTo>
                  <a:pt x="1153826" y="29716"/>
                </a:lnTo>
                <a:lnTo>
                  <a:pt x="1198606" y="42423"/>
                </a:lnTo>
                <a:lnTo>
                  <a:pt x="1242406" y="57242"/>
                </a:lnTo>
                <a:lnTo>
                  <a:pt x="1285164" y="74111"/>
                </a:lnTo>
                <a:lnTo>
                  <a:pt x="1326814" y="92969"/>
                </a:lnTo>
                <a:lnTo>
                  <a:pt x="1367295" y="113755"/>
                </a:lnTo>
                <a:lnTo>
                  <a:pt x="1406543" y="136407"/>
                </a:lnTo>
                <a:lnTo>
                  <a:pt x="1444493" y="160864"/>
                </a:lnTo>
                <a:lnTo>
                  <a:pt x="1481084" y="187065"/>
                </a:lnTo>
                <a:lnTo>
                  <a:pt x="1516252" y="214948"/>
                </a:lnTo>
                <a:lnTo>
                  <a:pt x="1549932" y="244453"/>
                </a:lnTo>
                <a:lnTo>
                  <a:pt x="1582063" y="275517"/>
                </a:lnTo>
                <a:lnTo>
                  <a:pt x="1612580" y="308080"/>
                </a:lnTo>
                <a:lnTo>
                  <a:pt x="1641419" y="342080"/>
                </a:lnTo>
                <a:lnTo>
                  <a:pt x="1668519" y="377456"/>
                </a:lnTo>
                <a:lnTo>
                  <a:pt x="1693815" y="414146"/>
                </a:lnTo>
                <a:lnTo>
                  <a:pt x="1717243" y="452090"/>
                </a:lnTo>
                <a:lnTo>
                  <a:pt x="1738742" y="491226"/>
                </a:lnTo>
                <a:lnTo>
                  <a:pt x="1758246" y="531492"/>
                </a:lnTo>
                <a:lnTo>
                  <a:pt x="1775693" y="572827"/>
                </a:lnTo>
                <a:lnTo>
                  <a:pt x="1791020" y="615171"/>
                </a:lnTo>
                <a:lnTo>
                  <a:pt x="1804162" y="658461"/>
                </a:lnTo>
                <a:lnTo>
                  <a:pt x="1815057" y="702637"/>
                </a:lnTo>
                <a:lnTo>
                  <a:pt x="1823641" y="747637"/>
                </a:lnTo>
                <a:lnTo>
                  <a:pt x="1829851" y="793399"/>
                </a:lnTo>
                <a:lnTo>
                  <a:pt x="1833624" y="839863"/>
                </a:lnTo>
                <a:lnTo>
                  <a:pt x="1834896" y="886968"/>
                </a:lnTo>
                <a:lnTo>
                  <a:pt x="1833624" y="934072"/>
                </a:lnTo>
                <a:lnTo>
                  <a:pt x="1829851" y="980536"/>
                </a:lnTo>
                <a:lnTo>
                  <a:pt x="1823641" y="1026298"/>
                </a:lnTo>
                <a:lnTo>
                  <a:pt x="1815057" y="1071298"/>
                </a:lnTo>
                <a:lnTo>
                  <a:pt x="1804162" y="1115474"/>
                </a:lnTo>
                <a:lnTo>
                  <a:pt x="1791020" y="1158764"/>
                </a:lnTo>
                <a:lnTo>
                  <a:pt x="1775693" y="1201108"/>
                </a:lnTo>
                <a:lnTo>
                  <a:pt x="1758246" y="1242443"/>
                </a:lnTo>
                <a:lnTo>
                  <a:pt x="1738742" y="1282709"/>
                </a:lnTo>
                <a:lnTo>
                  <a:pt x="1717243" y="1321845"/>
                </a:lnTo>
                <a:lnTo>
                  <a:pt x="1693815" y="1359789"/>
                </a:lnTo>
                <a:lnTo>
                  <a:pt x="1668519" y="1396479"/>
                </a:lnTo>
                <a:lnTo>
                  <a:pt x="1641419" y="1431855"/>
                </a:lnTo>
                <a:lnTo>
                  <a:pt x="1612580" y="1465855"/>
                </a:lnTo>
                <a:lnTo>
                  <a:pt x="1582063" y="1498418"/>
                </a:lnTo>
                <a:lnTo>
                  <a:pt x="1549932" y="1529482"/>
                </a:lnTo>
                <a:lnTo>
                  <a:pt x="1516252" y="1558987"/>
                </a:lnTo>
                <a:lnTo>
                  <a:pt x="1481084" y="1586870"/>
                </a:lnTo>
                <a:lnTo>
                  <a:pt x="1444493" y="1613071"/>
                </a:lnTo>
                <a:lnTo>
                  <a:pt x="1406543" y="1637528"/>
                </a:lnTo>
                <a:lnTo>
                  <a:pt x="1367295" y="1660180"/>
                </a:lnTo>
                <a:lnTo>
                  <a:pt x="1326814" y="1680966"/>
                </a:lnTo>
                <a:lnTo>
                  <a:pt x="1285164" y="1699824"/>
                </a:lnTo>
                <a:lnTo>
                  <a:pt x="1242406" y="1716693"/>
                </a:lnTo>
                <a:lnTo>
                  <a:pt x="1198606" y="1731512"/>
                </a:lnTo>
                <a:lnTo>
                  <a:pt x="1153826" y="1744219"/>
                </a:lnTo>
                <a:lnTo>
                  <a:pt x="1108129" y="1754754"/>
                </a:lnTo>
                <a:lnTo>
                  <a:pt x="1061580" y="1763054"/>
                </a:lnTo>
                <a:lnTo>
                  <a:pt x="1014241" y="1769058"/>
                </a:lnTo>
                <a:lnTo>
                  <a:pt x="966176" y="1772706"/>
                </a:lnTo>
                <a:lnTo>
                  <a:pt x="917447" y="1773936"/>
                </a:lnTo>
                <a:lnTo>
                  <a:pt x="868719" y="1772706"/>
                </a:lnTo>
                <a:lnTo>
                  <a:pt x="820654" y="1769058"/>
                </a:lnTo>
                <a:lnTo>
                  <a:pt x="773315" y="1763054"/>
                </a:lnTo>
                <a:lnTo>
                  <a:pt x="726766" y="1754754"/>
                </a:lnTo>
                <a:lnTo>
                  <a:pt x="681069" y="1744219"/>
                </a:lnTo>
                <a:lnTo>
                  <a:pt x="636289" y="1731512"/>
                </a:lnTo>
                <a:lnTo>
                  <a:pt x="592489" y="1716693"/>
                </a:lnTo>
                <a:lnTo>
                  <a:pt x="549731" y="1699824"/>
                </a:lnTo>
                <a:lnTo>
                  <a:pt x="508081" y="1680966"/>
                </a:lnTo>
                <a:lnTo>
                  <a:pt x="467600" y="1660180"/>
                </a:lnTo>
                <a:lnTo>
                  <a:pt x="428352" y="1637528"/>
                </a:lnTo>
                <a:lnTo>
                  <a:pt x="390402" y="1613071"/>
                </a:lnTo>
                <a:lnTo>
                  <a:pt x="353811" y="1586870"/>
                </a:lnTo>
                <a:lnTo>
                  <a:pt x="318643" y="1558987"/>
                </a:lnTo>
                <a:lnTo>
                  <a:pt x="284963" y="1529482"/>
                </a:lnTo>
                <a:lnTo>
                  <a:pt x="252832" y="1498418"/>
                </a:lnTo>
                <a:lnTo>
                  <a:pt x="222315" y="1465855"/>
                </a:lnTo>
                <a:lnTo>
                  <a:pt x="193476" y="1431855"/>
                </a:lnTo>
                <a:lnTo>
                  <a:pt x="166376" y="1396479"/>
                </a:lnTo>
                <a:lnTo>
                  <a:pt x="141080" y="1359789"/>
                </a:lnTo>
                <a:lnTo>
                  <a:pt x="117652" y="1321845"/>
                </a:lnTo>
                <a:lnTo>
                  <a:pt x="96153" y="1282709"/>
                </a:lnTo>
                <a:lnTo>
                  <a:pt x="76649" y="1242443"/>
                </a:lnTo>
                <a:lnTo>
                  <a:pt x="59202" y="1201108"/>
                </a:lnTo>
                <a:lnTo>
                  <a:pt x="43875" y="1158764"/>
                </a:lnTo>
                <a:lnTo>
                  <a:pt x="30733" y="1115474"/>
                </a:lnTo>
                <a:lnTo>
                  <a:pt x="19838" y="1071298"/>
                </a:lnTo>
                <a:lnTo>
                  <a:pt x="11254" y="1026298"/>
                </a:lnTo>
                <a:lnTo>
                  <a:pt x="5044" y="980536"/>
                </a:lnTo>
                <a:lnTo>
                  <a:pt x="1271" y="934072"/>
                </a:lnTo>
                <a:lnTo>
                  <a:pt x="0" y="886968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61" name="object 10">
            <a:extLst>
              <a:ext uri="{FF2B5EF4-FFF2-40B4-BE49-F238E27FC236}">
                <a16:creationId xmlns:a16="http://schemas.microsoft.com/office/drawing/2014/main" id="{71D04554-B2F4-4CF0-95D3-A897CA82EFE4}"/>
              </a:ext>
            </a:extLst>
          </p:cNvPr>
          <p:cNvSpPr/>
          <p:nvPr/>
        </p:nvSpPr>
        <p:spPr>
          <a:xfrm>
            <a:off x="-919" y="2285899"/>
            <a:ext cx="2396268" cy="302627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63" name="object 11">
            <a:extLst>
              <a:ext uri="{FF2B5EF4-FFF2-40B4-BE49-F238E27FC236}">
                <a16:creationId xmlns:a16="http://schemas.microsoft.com/office/drawing/2014/main" id="{6786982C-0706-4A6F-8EE2-260FC144B6E9}"/>
              </a:ext>
            </a:extLst>
          </p:cNvPr>
          <p:cNvSpPr/>
          <p:nvPr/>
        </p:nvSpPr>
        <p:spPr>
          <a:xfrm>
            <a:off x="28452" y="2273915"/>
            <a:ext cx="2396268" cy="302627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46365" y="234814"/>
            <a:ext cx="33997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25" dirty="0">
                <a:solidFill>
                  <a:srgbClr val="585858"/>
                </a:solidFill>
                <a:latin typeface="+mn-lt"/>
              </a:rPr>
              <a:t>Detail</a:t>
            </a:r>
            <a:r>
              <a:rPr sz="3600" b="1" spc="-90" dirty="0">
                <a:solidFill>
                  <a:srgbClr val="585858"/>
                </a:solidFill>
                <a:latin typeface="+mn-lt"/>
              </a:rPr>
              <a:t> </a:t>
            </a:r>
            <a:r>
              <a:rPr sz="3600" b="1" spc="-5" dirty="0">
                <a:solidFill>
                  <a:srgbClr val="585858"/>
                </a:solidFill>
                <a:latin typeface="+mn-lt"/>
              </a:rPr>
              <a:t>Diagram</a:t>
            </a:r>
          </a:p>
        </p:txBody>
      </p:sp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69352" y="2369896"/>
            <a:ext cx="1426636" cy="1924038"/>
          </a:xfrm>
          <a:custGeom>
            <a:avLst/>
            <a:gdLst/>
            <a:ahLst/>
            <a:cxnLst/>
            <a:rect l="l" t="t" r="r" b="b"/>
            <a:pathLst>
              <a:path w="3855720" h="2277110">
                <a:moveTo>
                  <a:pt x="0" y="379475"/>
                </a:moveTo>
                <a:lnTo>
                  <a:pt x="2957" y="331881"/>
                </a:lnTo>
                <a:lnTo>
                  <a:pt x="11591" y="286048"/>
                </a:lnTo>
                <a:lnTo>
                  <a:pt x="25546" y="242334"/>
                </a:lnTo>
                <a:lnTo>
                  <a:pt x="44467" y="201095"/>
                </a:lnTo>
                <a:lnTo>
                  <a:pt x="67997" y="162685"/>
                </a:lnTo>
                <a:lnTo>
                  <a:pt x="95781" y="127462"/>
                </a:lnTo>
                <a:lnTo>
                  <a:pt x="127462" y="95781"/>
                </a:lnTo>
                <a:lnTo>
                  <a:pt x="162685" y="67997"/>
                </a:lnTo>
                <a:lnTo>
                  <a:pt x="201095" y="44467"/>
                </a:lnTo>
                <a:lnTo>
                  <a:pt x="242334" y="25546"/>
                </a:lnTo>
                <a:lnTo>
                  <a:pt x="286048" y="11591"/>
                </a:lnTo>
                <a:lnTo>
                  <a:pt x="331881" y="2957"/>
                </a:lnTo>
                <a:lnTo>
                  <a:pt x="379475" y="0"/>
                </a:lnTo>
                <a:lnTo>
                  <a:pt x="3476243" y="0"/>
                </a:lnTo>
                <a:lnTo>
                  <a:pt x="3523838" y="2957"/>
                </a:lnTo>
                <a:lnTo>
                  <a:pt x="3569671" y="11591"/>
                </a:lnTo>
                <a:lnTo>
                  <a:pt x="3613385" y="25546"/>
                </a:lnTo>
                <a:lnTo>
                  <a:pt x="3654624" y="44467"/>
                </a:lnTo>
                <a:lnTo>
                  <a:pt x="3693034" y="67997"/>
                </a:lnTo>
                <a:lnTo>
                  <a:pt x="3728257" y="95781"/>
                </a:lnTo>
                <a:lnTo>
                  <a:pt x="3759938" y="127462"/>
                </a:lnTo>
                <a:lnTo>
                  <a:pt x="3787722" y="162685"/>
                </a:lnTo>
                <a:lnTo>
                  <a:pt x="3811252" y="201095"/>
                </a:lnTo>
                <a:lnTo>
                  <a:pt x="3830173" y="242334"/>
                </a:lnTo>
                <a:lnTo>
                  <a:pt x="3844128" y="286048"/>
                </a:lnTo>
                <a:lnTo>
                  <a:pt x="3852762" y="331881"/>
                </a:lnTo>
                <a:lnTo>
                  <a:pt x="3855719" y="379475"/>
                </a:lnTo>
                <a:lnTo>
                  <a:pt x="3855719" y="1897379"/>
                </a:lnTo>
                <a:lnTo>
                  <a:pt x="3852762" y="1944974"/>
                </a:lnTo>
                <a:lnTo>
                  <a:pt x="3844128" y="1990807"/>
                </a:lnTo>
                <a:lnTo>
                  <a:pt x="3830173" y="2034521"/>
                </a:lnTo>
                <a:lnTo>
                  <a:pt x="3811252" y="2075760"/>
                </a:lnTo>
                <a:lnTo>
                  <a:pt x="3787722" y="2114170"/>
                </a:lnTo>
                <a:lnTo>
                  <a:pt x="3759938" y="2149393"/>
                </a:lnTo>
                <a:lnTo>
                  <a:pt x="3728257" y="2181074"/>
                </a:lnTo>
                <a:lnTo>
                  <a:pt x="3693034" y="2208858"/>
                </a:lnTo>
                <a:lnTo>
                  <a:pt x="3654624" y="2232388"/>
                </a:lnTo>
                <a:lnTo>
                  <a:pt x="3613385" y="2251309"/>
                </a:lnTo>
                <a:lnTo>
                  <a:pt x="3569671" y="2265264"/>
                </a:lnTo>
                <a:lnTo>
                  <a:pt x="3523838" y="2273898"/>
                </a:lnTo>
                <a:lnTo>
                  <a:pt x="3476243" y="2276855"/>
                </a:lnTo>
                <a:lnTo>
                  <a:pt x="379475" y="2276855"/>
                </a:lnTo>
                <a:lnTo>
                  <a:pt x="331881" y="2273898"/>
                </a:lnTo>
                <a:lnTo>
                  <a:pt x="286048" y="2265264"/>
                </a:lnTo>
                <a:lnTo>
                  <a:pt x="242334" y="2251309"/>
                </a:lnTo>
                <a:lnTo>
                  <a:pt x="201095" y="2232388"/>
                </a:lnTo>
                <a:lnTo>
                  <a:pt x="162685" y="2208858"/>
                </a:lnTo>
                <a:lnTo>
                  <a:pt x="127462" y="2181074"/>
                </a:lnTo>
                <a:lnTo>
                  <a:pt x="95781" y="2149393"/>
                </a:lnTo>
                <a:lnTo>
                  <a:pt x="67997" y="2114170"/>
                </a:lnTo>
                <a:lnTo>
                  <a:pt x="44467" y="2075760"/>
                </a:lnTo>
                <a:lnTo>
                  <a:pt x="25546" y="2034521"/>
                </a:lnTo>
                <a:lnTo>
                  <a:pt x="11591" y="1990807"/>
                </a:lnTo>
                <a:lnTo>
                  <a:pt x="2957" y="1944974"/>
                </a:lnTo>
                <a:lnTo>
                  <a:pt x="0" y="1897379"/>
                </a:lnTo>
                <a:lnTo>
                  <a:pt x="0" y="379475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00365" y="3382930"/>
            <a:ext cx="1138555" cy="21082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19282" y="1302414"/>
            <a:ext cx="1507562" cy="290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15" dirty="0">
                <a:solidFill>
                  <a:srgbClr val="585858"/>
                </a:solidFill>
                <a:cs typeface="Calibri"/>
              </a:rPr>
              <a:t>Cloud Server</a:t>
            </a:r>
            <a:endParaRPr sz="18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85" y="2317497"/>
            <a:ext cx="24168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00" b="1" dirty="0">
                <a:solidFill>
                  <a:srgbClr val="585858"/>
                </a:solidFill>
                <a:cs typeface="Calibri"/>
              </a:rPr>
              <a:t>A School Administration</a:t>
            </a:r>
            <a:endParaRPr sz="1600" b="1" dirty="0">
              <a:solidFill>
                <a:srgbClr val="585858"/>
              </a:solidFill>
              <a:cs typeface="Calibri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E12480A-22A3-47E0-99A5-DB0EB9A350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15" y="5072136"/>
            <a:ext cx="1023797" cy="1023797"/>
          </a:xfrm>
          <a:prstGeom prst="rect">
            <a:avLst/>
          </a:prstGeom>
        </p:spPr>
      </p:pic>
      <p:sp>
        <p:nvSpPr>
          <p:cNvPr id="35" name="object 13">
            <a:extLst>
              <a:ext uri="{FF2B5EF4-FFF2-40B4-BE49-F238E27FC236}">
                <a16:creationId xmlns:a16="http://schemas.microsoft.com/office/drawing/2014/main" id="{73BAE5E4-80DA-4D6D-90E7-DADF6097A1EF}"/>
              </a:ext>
            </a:extLst>
          </p:cNvPr>
          <p:cNvSpPr/>
          <p:nvPr/>
        </p:nvSpPr>
        <p:spPr>
          <a:xfrm>
            <a:off x="484921" y="2979045"/>
            <a:ext cx="1316610" cy="1240791"/>
          </a:xfrm>
          <a:custGeom>
            <a:avLst/>
            <a:gdLst/>
            <a:ahLst/>
            <a:cxnLst/>
            <a:rect l="l" t="t" r="r" b="b"/>
            <a:pathLst>
              <a:path w="1835150" h="1774189">
                <a:moveTo>
                  <a:pt x="0" y="886968"/>
                </a:moveTo>
                <a:lnTo>
                  <a:pt x="1271" y="839863"/>
                </a:lnTo>
                <a:lnTo>
                  <a:pt x="5044" y="793399"/>
                </a:lnTo>
                <a:lnTo>
                  <a:pt x="11254" y="747637"/>
                </a:lnTo>
                <a:lnTo>
                  <a:pt x="19838" y="702637"/>
                </a:lnTo>
                <a:lnTo>
                  <a:pt x="30733" y="658461"/>
                </a:lnTo>
                <a:lnTo>
                  <a:pt x="43875" y="615171"/>
                </a:lnTo>
                <a:lnTo>
                  <a:pt x="59202" y="572827"/>
                </a:lnTo>
                <a:lnTo>
                  <a:pt x="76649" y="531492"/>
                </a:lnTo>
                <a:lnTo>
                  <a:pt x="96153" y="491226"/>
                </a:lnTo>
                <a:lnTo>
                  <a:pt x="117652" y="452090"/>
                </a:lnTo>
                <a:lnTo>
                  <a:pt x="141080" y="414146"/>
                </a:lnTo>
                <a:lnTo>
                  <a:pt x="166376" y="377456"/>
                </a:lnTo>
                <a:lnTo>
                  <a:pt x="193476" y="342080"/>
                </a:lnTo>
                <a:lnTo>
                  <a:pt x="222315" y="308080"/>
                </a:lnTo>
                <a:lnTo>
                  <a:pt x="252832" y="275517"/>
                </a:lnTo>
                <a:lnTo>
                  <a:pt x="284963" y="244453"/>
                </a:lnTo>
                <a:lnTo>
                  <a:pt x="318643" y="214948"/>
                </a:lnTo>
                <a:lnTo>
                  <a:pt x="353811" y="187065"/>
                </a:lnTo>
                <a:lnTo>
                  <a:pt x="390402" y="160864"/>
                </a:lnTo>
                <a:lnTo>
                  <a:pt x="428352" y="136407"/>
                </a:lnTo>
                <a:lnTo>
                  <a:pt x="467600" y="113755"/>
                </a:lnTo>
                <a:lnTo>
                  <a:pt x="508081" y="92969"/>
                </a:lnTo>
                <a:lnTo>
                  <a:pt x="549731" y="74111"/>
                </a:lnTo>
                <a:lnTo>
                  <a:pt x="592489" y="57242"/>
                </a:lnTo>
                <a:lnTo>
                  <a:pt x="636289" y="42423"/>
                </a:lnTo>
                <a:lnTo>
                  <a:pt x="681069" y="29716"/>
                </a:lnTo>
                <a:lnTo>
                  <a:pt x="726766" y="19181"/>
                </a:lnTo>
                <a:lnTo>
                  <a:pt x="773315" y="10881"/>
                </a:lnTo>
                <a:lnTo>
                  <a:pt x="820654" y="4877"/>
                </a:lnTo>
                <a:lnTo>
                  <a:pt x="868719" y="1229"/>
                </a:lnTo>
                <a:lnTo>
                  <a:pt x="917447" y="0"/>
                </a:lnTo>
                <a:lnTo>
                  <a:pt x="966176" y="1229"/>
                </a:lnTo>
                <a:lnTo>
                  <a:pt x="1014241" y="4877"/>
                </a:lnTo>
                <a:lnTo>
                  <a:pt x="1061580" y="10881"/>
                </a:lnTo>
                <a:lnTo>
                  <a:pt x="1108129" y="19181"/>
                </a:lnTo>
                <a:lnTo>
                  <a:pt x="1153826" y="29716"/>
                </a:lnTo>
                <a:lnTo>
                  <a:pt x="1198606" y="42423"/>
                </a:lnTo>
                <a:lnTo>
                  <a:pt x="1242406" y="57242"/>
                </a:lnTo>
                <a:lnTo>
                  <a:pt x="1285164" y="74111"/>
                </a:lnTo>
                <a:lnTo>
                  <a:pt x="1326814" y="92969"/>
                </a:lnTo>
                <a:lnTo>
                  <a:pt x="1367295" y="113755"/>
                </a:lnTo>
                <a:lnTo>
                  <a:pt x="1406543" y="136407"/>
                </a:lnTo>
                <a:lnTo>
                  <a:pt x="1444493" y="160864"/>
                </a:lnTo>
                <a:lnTo>
                  <a:pt x="1481084" y="187065"/>
                </a:lnTo>
                <a:lnTo>
                  <a:pt x="1516252" y="214948"/>
                </a:lnTo>
                <a:lnTo>
                  <a:pt x="1549932" y="244453"/>
                </a:lnTo>
                <a:lnTo>
                  <a:pt x="1582063" y="275517"/>
                </a:lnTo>
                <a:lnTo>
                  <a:pt x="1612580" y="308080"/>
                </a:lnTo>
                <a:lnTo>
                  <a:pt x="1641419" y="342080"/>
                </a:lnTo>
                <a:lnTo>
                  <a:pt x="1668519" y="377456"/>
                </a:lnTo>
                <a:lnTo>
                  <a:pt x="1693815" y="414146"/>
                </a:lnTo>
                <a:lnTo>
                  <a:pt x="1717243" y="452090"/>
                </a:lnTo>
                <a:lnTo>
                  <a:pt x="1738742" y="491226"/>
                </a:lnTo>
                <a:lnTo>
                  <a:pt x="1758246" y="531492"/>
                </a:lnTo>
                <a:lnTo>
                  <a:pt x="1775693" y="572827"/>
                </a:lnTo>
                <a:lnTo>
                  <a:pt x="1791020" y="615171"/>
                </a:lnTo>
                <a:lnTo>
                  <a:pt x="1804162" y="658461"/>
                </a:lnTo>
                <a:lnTo>
                  <a:pt x="1815057" y="702637"/>
                </a:lnTo>
                <a:lnTo>
                  <a:pt x="1823641" y="747637"/>
                </a:lnTo>
                <a:lnTo>
                  <a:pt x="1829851" y="793399"/>
                </a:lnTo>
                <a:lnTo>
                  <a:pt x="1833624" y="839863"/>
                </a:lnTo>
                <a:lnTo>
                  <a:pt x="1834896" y="886968"/>
                </a:lnTo>
                <a:lnTo>
                  <a:pt x="1833624" y="934072"/>
                </a:lnTo>
                <a:lnTo>
                  <a:pt x="1829851" y="980536"/>
                </a:lnTo>
                <a:lnTo>
                  <a:pt x="1823641" y="1026298"/>
                </a:lnTo>
                <a:lnTo>
                  <a:pt x="1815057" y="1071298"/>
                </a:lnTo>
                <a:lnTo>
                  <a:pt x="1804162" y="1115474"/>
                </a:lnTo>
                <a:lnTo>
                  <a:pt x="1791020" y="1158764"/>
                </a:lnTo>
                <a:lnTo>
                  <a:pt x="1775693" y="1201108"/>
                </a:lnTo>
                <a:lnTo>
                  <a:pt x="1758246" y="1242443"/>
                </a:lnTo>
                <a:lnTo>
                  <a:pt x="1738742" y="1282709"/>
                </a:lnTo>
                <a:lnTo>
                  <a:pt x="1717243" y="1321845"/>
                </a:lnTo>
                <a:lnTo>
                  <a:pt x="1693815" y="1359789"/>
                </a:lnTo>
                <a:lnTo>
                  <a:pt x="1668519" y="1396479"/>
                </a:lnTo>
                <a:lnTo>
                  <a:pt x="1641419" y="1431855"/>
                </a:lnTo>
                <a:lnTo>
                  <a:pt x="1612580" y="1465855"/>
                </a:lnTo>
                <a:lnTo>
                  <a:pt x="1582063" y="1498418"/>
                </a:lnTo>
                <a:lnTo>
                  <a:pt x="1549932" y="1529482"/>
                </a:lnTo>
                <a:lnTo>
                  <a:pt x="1516252" y="1558987"/>
                </a:lnTo>
                <a:lnTo>
                  <a:pt x="1481084" y="1586870"/>
                </a:lnTo>
                <a:lnTo>
                  <a:pt x="1444493" y="1613071"/>
                </a:lnTo>
                <a:lnTo>
                  <a:pt x="1406543" y="1637528"/>
                </a:lnTo>
                <a:lnTo>
                  <a:pt x="1367295" y="1660180"/>
                </a:lnTo>
                <a:lnTo>
                  <a:pt x="1326814" y="1680966"/>
                </a:lnTo>
                <a:lnTo>
                  <a:pt x="1285164" y="1699824"/>
                </a:lnTo>
                <a:lnTo>
                  <a:pt x="1242406" y="1716693"/>
                </a:lnTo>
                <a:lnTo>
                  <a:pt x="1198606" y="1731512"/>
                </a:lnTo>
                <a:lnTo>
                  <a:pt x="1153826" y="1744219"/>
                </a:lnTo>
                <a:lnTo>
                  <a:pt x="1108129" y="1754754"/>
                </a:lnTo>
                <a:lnTo>
                  <a:pt x="1061580" y="1763054"/>
                </a:lnTo>
                <a:lnTo>
                  <a:pt x="1014241" y="1769058"/>
                </a:lnTo>
                <a:lnTo>
                  <a:pt x="966176" y="1772706"/>
                </a:lnTo>
                <a:lnTo>
                  <a:pt x="917447" y="1773936"/>
                </a:lnTo>
                <a:lnTo>
                  <a:pt x="868719" y="1772706"/>
                </a:lnTo>
                <a:lnTo>
                  <a:pt x="820654" y="1769058"/>
                </a:lnTo>
                <a:lnTo>
                  <a:pt x="773315" y="1763054"/>
                </a:lnTo>
                <a:lnTo>
                  <a:pt x="726766" y="1754754"/>
                </a:lnTo>
                <a:lnTo>
                  <a:pt x="681069" y="1744219"/>
                </a:lnTo>
                <a:lnTo>
                  <a:pt x="636289" y="1731512"/>
                </a:lnTo>
                <a:lnTo>
                  <a:pt x="592489" y="1716693"/>
                </a:lnTo>
                <a:lnTo>
                  <a:pt x="549731" y="1699824"/>
                </a:lnTo>
                <a:lnTo>
                  <a:pt x="508081" y="1680966"/>
                </a:lnTo>
                <a:lnTo>
                  <a:pt x="467600" y="1660180"/>
                </a:lnTo>
                <a:lnTo>
                  <a:pt x="428352" y="1637528"/>
                </a:lnTo>
                <a:lnTo>
                  <a:pt x="390402" y="1613071"/>
                </a:lnTo>
                <a:lnTo>
                  <a:pt x="353811" y="1586870"/>
                </a:lnTo>
                <a:lnTo>
                  <a:pt x="318643" y="1558987"/>
                </a:lnTo>
                <a:lnTo>
                  <a:pt x="284963" y="1529482"/>
                </a:lnTo>
                <a:lnTo>
                  <a:pt x="252832" y="1498418"/>
                </a:lnTo>
                <a:lnTo>
                  <a:pt x="222315" y="1465855"/>
                </a:lnTo>
                <a:lnTo>
                  <a:pt x="193476" y="1431855"/>
                </a:lnTo>
                <a:lnTo>
                  <a:pt x="166376" y="1396479"/>
                </a:lnTo>
                <a:lnTo>
                  <a:pt x="141080" y="1359789"/>
                </a:lnTo>
                <a:lnTo>
                  <a:pt x="117652" y="1321845"/>
                </a:lnTo>
                <a:lnTo>
                  <a:pt x="96153" y="1282709"/>
                </a:lnTo>
                <a:lnTo>
                  <a:pt x="76649" y="1242443"/>
                </a:lnTo>
                <a:lnTo>
                  <a:pt x="59202" y="1201108"/>
                </a:lnTo>
                <a:lnTo>
                  <a:pt x="43875" y="1158764"/>
                </a:lnTo>
                <a:lnTo>
                  <a:pt x="30733" y="1115474"/>
                </a:lnTo>
                <a:lnTo>
                  <a:pt x="19838" y="1071298"/>
                </a:lnTo>
                <a:lnTo>
                  <a:pt x="11254" y="1026298"/>
                </a:lnTo>
                <a:lnTo>
                  <a:pt x="5044" y="980536"/>
                </a:lnTo>
                <a:lnTo>
                  <a:pt x="1271" y="934072"/>
                </a:lnTo>
                <a:lnTo>
                  <a:pt x="0" y="886968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D62252F1-163B-4948-96A7-52BB6FDCF3DE}"/>
              </a:ext>
            </a:extLst>
          </p:cNvPr>
          <p:cNvSpPr/>
          <p:nvPr/>
        </p:nvSpPr>
        <p:spPr>
          <a:xfrm>
            <a:off x="485769" y="4908811"/>
            <a:ext cx="1316610" cy="1240791"/>
          </a:xfrm>
          <a:custGeom>
            <a:avLst/>
            <a:gdLst/>
            <a:ahLst/>
            <a:cxnLst/>
            <a:rect l="l" t="t" r="r" b="b"/>
            <a:pathLst>
              <a:path w="1835150" h="1774189">
                <a:moveTo>
                  <a:pt x="0" y="886968"/>
                </a:moveTo>
                <a:lnTo>
                  <a:pt x="1271" y="839863"/>
                </a:lnTo>
                <a:lnTo>
                  <a:pt x="5044" y="793399"/>
                </a:lnTo>
                <a:lnTo>
                  <a:pt x="11254" y="747637"/>
                </a:lnTo>
                <a:lnTo>
                  <a:pt x="19838" y="702637"/>
                </a:lnTo>
                <a:lnTo>
                  <a:pt x="30733" y="658461"/>
                </a:lnTo>
                <a:lnTo>
                  <a:pt x="43875" y="615171"/>
                </a:lnTo>
                <a:lnTo>
                  <a:pt x="59202" y="572827"/>
                </a:lnTo>
                <a:lnTo>
                  <a:pt x="76649" y="531492"/>
                </a:lnTo>
                <a:lnTo>
                  <a:pt x="96153" y="491226"/>
                </a:lnTo>
                <a:lnTo>
                  <a:pt x="117652" y="452090"/>
                </a:lnTo>
                <a:lnTo>
                  <a:pt x="141080" y="414146"/>
                </a:lnTo>
                <a:lnTo>
                  <a:pt x="166376" y="377456"/>
                </a:lnTo>
                <a:lnTo>
                  <a:pt x="193476" y="342080"/>
                </a:lnTo>
                <a:lnTo>
                  <a:pt x="222315" y="308080"/>
                </a:lnTo>
                <a:lnTo>
                  <a:pt x="252832" y="275517"/>
                </a:lnTo>
                <a:lnTo>
                  <a:pt x="284963" y="244453"/>
                </a:lnTo>
                <a:lnTo>
                  <a:pt x="318643" y="214948"/>
                </a:lnTo>
                <a:lnTo>
                  <a:pt x="353811" y="187065"/>
                </a:lnTo>
                <a:lnTo>
                  <a:pt x="390402" y="160864"/>
                </a:lnTo>
                <a:lnTo>
                  <a:pt x="428352" y="136407"/>
                </a:lnTo>
                <a:lnTo>
                  <a:pt x="467600" y="113755"/>
                </a:lnTo>
                <a:lnTo>
                  <a:pt x="508081" y="92969"/>
                </a:lnTo>
                <a:lnTo>
                  <a:pt x="549731" y="74111"/>
                </a:lnTo>
                <a:lnTo>
                  <a:pt x="592489" y="57242"/>
                </a:lnTo>
                <a:lnTo>
                  <a:pt x="636289" y="42423"/>
                </a:lnTo>
                <a:lnTo>
                  <a:pt x="681069" y="29716"/>
                </a:lnTo>
                <a:lnTo>
                  <a:pt x="726766" y="19181"/>
                </a:lnTo>
                <a:lnTo>
                  <a:pt x="773315" y="10881"/>
                </a:lnTo>
                <a:lnTo>
                  <a:pt x="820654" y="4877"/>
                </a:lnTo>
                <a:lnTo>
                  <a:pt x="868719" y="1229"/>
                </a:lnTo>
                <a:lnTo>
                  <a:pt x="917447" y="0"/>
                </a:lnTo>
                <a:lnTo>
                  <a:pt x="966176" y="1229"/>
                </a:lnTo>
                <a:lnTo>
                  <a:pt x="1014241" y="4877"/>
                </a:lnTo>
                <a:lnTo>
                  <a:pt x="1061580" y="10881"/>
                </a:lnTo>
                <a:lnTo>
                  <a:pt x="1108129" y="19181"/>
                </a:lnTo>
                <a:lnTo>
                  <a:pt x="1153826" y="29716"/>
                </a:lnTo>
                <a:lnTo>
                  <a:pt x="1198606" y="42423"/>
                </a:lnTo>
                <a:lnTo>
                  <a:pt x="1242406" y="57242"/>
                </a:lnTo>
                <a:lnTo>
                  <a:pt x="1285164" y="74111"/>
                </a:lnTo>
                <a:lnTo>
                  <a:pt x="1326814" y="92969"/>
                </a:lnTo>
                <a:lnTo>
                  <a:pt x="1367295" y="113755"/>
                </a:lnTo>
                <a:lnTo>
                  <a:pt x="1406543" y="136407"/>
                </a:lnTo>
                <a:lnTo>
                  <a:pt x="1444493" y="160864"/>
                </a:lnTo>
                <a:lnTo>
                  <a:pt x="1481084" y="187065"/>
                </a:lnTo>
                <a:lnTo>
                  <a:pt x="1516252" y="214948"/>
                </a:lnTo>
                <a:lnTo>
                  <a:pt x="1549932" y="244453"/>
                </a:lnTo>
                <a:lnTo>
                  <a:pt x="1582063" y="275517"/>
                </a:lnTo>
                <a:lnTo>
                  <a:pt x="1612580" y="308080"/>
                </a:lnTo>
                <a:lnTo>
                  <a:pt x="1641419" y="342080"/>
                </a:lnTo>
                <a:lnTo>
                  <a:pt x="1668519" y="377456"/>
                </a:lnTo>
                <a:lnTo>
                  <a:pt x="1693815" y="414146"/>
                </a:lnTo>
                <a:lnTo>
                  <a:pt x="1717243" y="452090"/>
                </a:lnTo>
                <a:lnTo>
                  <a:pt x="1738742" y="491226"/>
                </a:lnTo>
                <a:lnTo>
                  <a:pt x="1758246" y="531492"/>
                </a:lnTo>
                <a:lnTo>
                  <a:pt x="1775693" y="572827"/>
                </a:lnTo>
                <a:lnTo>
                  <a:pt x="1791020" y="615171"/>
                </a:lnTo>
                <a:lnTo>
                  <a:pt x="1804162" y="658461"/>
                </a:lnTo>
                <a:lnTo>
                  <a:pt x="1815057" y="702637"/>
                </a:lnTo>
                <a:lnTo>
                  <a:pt x="1823641" y="747637"/>
                </a:lnTo>
                <a:lnTo>
                  <a:pt x="1829851" y="793399"/>
                </a:lnTo>
                <a:lnTo>
                  <a:pt x="1833624" y="839863"/>
                </a:lnTo>
                <a:lnTo>
                  <a:pt x="1834896" y="886968"/>
                </a:lnTo>
                <a:lnTo>
                  <a:pt x="1833624" y="934072"/>
                </a:lnTo>
                <a:lnTo>
                  <a:pt x="1829851" y="980536"/>
                </a:lnTo>
                <a:lnTo>
                  <a:pt x="1823641" y="1026298"/>
                </a:lnTo>
                <a:lnTo>
                  <a:pt x="1815057" y="1071298"/>
                </a:lnTo>
                <a:lnTo>
                  <a:pt x="1804162" y="1115474"/>
                </a:lnTo>
                <a:lnTo>
                  <a:pt x="1791020" y="1158764"/>
                </a:lnTo>
                <a:lnTo>
                  <a:pt x="1775693" y="1201108"/>
                </a:lnTo>
                <a:lnTo>
                  <a:pt x="1758246" y="1242443"/>
                </a:lnTo>
                <a:lnTo>
                  <a:pt x="1738742" y="1282709"/>
                </a:lnTo>
                <a:lnTo>
                  <a:pt x="1717243" y="1321845"/>
                </a:lnTo>
                <a:lnTo>
                  <a:pt x="1693815" y="1359789"/>
                </a:lnTo>
                <a:lnTo>
                  <a:pt x="1668519" y="1396479"/>
                </a:lnTo>
                <a:lnTo>
                  <a:pt x="1641419" y="1431855"/>
                </a:lnTo>
                <a:lnTo>
                  <a:pt x="1612580" y="1465855"/>
                </a:lnTo>
                <a:lnTo>
                  <a:pt x="1582063" y="1498418"/>
                </a:lnTo>
                <a:lnTo>
                  <a:pt x="1549932" y="1529482"/>
                </a:lnTo>
                <a:lnTo>
                  <a:pt x="1516252" y="1558987"/>
                </a:lnTo>
                <a:lnTo>
                  <a:pt x="1481084" y="1586870"/>
                </a:lnTo>
                <a:lnTo>
                  <a:pt x="1444493" y="1613071"/>
                </a:lnTo>
                <a:lnTo>
                  <a:pt x="1406543" y="1637528"/>
                </a:lnTo>
                <a:lnTo>
                  <a:pt x="1367295" y="1660180"/>
                </a:lnTo>
                <a:lnTo>
                  <a:pt x="1326814" y="1680966"/>
                </a:lnTo>
                <a:lnTo>
                  <a:pt x="1285164" y="1699824"/>
                </a:lnTo>
                <a:lnTo>
                  <a:pt x="1242406" y="1716693"/>
                </a:lnTo>
                <a:lnTo>
                  <a:pt x="1198606" y="1731512"/>
                </a:lnTo>
                <a:lnTo>
                  <a:pt x="1153826" y="1744219"/>
                </a:lnTo>
                <a:lnTo>
                  <a:pt x="1108129" y="1754754"/>
                </a:lnTo>
                <a:lnTo>
                  <a:pt x="1061580" y="1763054"/>
                </a:lnTo>
                <a:lnTo>
                  <a:pt x="1014241" y="1769058"/>
                </a:lnTo>
                <a:lnTo>
                  <a:pt x="966176" y="1772706"/>
                </a:lnTo>
                <a:lnTo>
                  <a:pt x="917447" y="1773936"/>
                </a:lnTo>
                <a:lnTo>
                  <a:pt x="868719" y="1772706"/>
                </a:lnTo>
                <a:lnTo>
                  <a:pt x="820654" y="1769058"/>
                </a:lnTo>
                <a:lnTo>
                  <a:pt x="773315" y="1763054"/>
                </a:lnTo>
                <a:lnTo>
                  <a:pt x="726766" y="1754754"/>
                </a:lnTo>
                <a:lnTo>
                  <a:pt x="681069" y="1744219"/>
                </a:lnTo>
                <a:lnTo>
                  <a:pt x="636289" y="1731512"/>
                </a:lnTo>
                <a:lnTo>
                  <a:pt x="592489" y="1716693"/>
                </a:lnTo>
                <a:lnTo>
                  <a:pt x="549731" y="1699824"/>
                </a:lnTo>
                <a:lnTo>
                  <a:pt x="508081" y="1680966"/>
                </a:lnTo>
                <a:lnTo>
                  <a:pt x="467600" y="1660180"/>
                </a:lnTo>
                <a:lnTo>
                  <a:pt x="428352" y="1637528"/>
                </a:lnTo>
                <a:lnTo>
                  <a:pt x="390402" y="1613071"/>
                </a:lnTo>
                <a:lnTo>
                  <a:pt x="353811" y="1586870"/>
                </a:lnTo>
                <a:lnTo>
                  <a:pt x="318643" y="1558987"/>
                </a:lnTo>
                <a:lnTo>
                  <a:pt x="284963" y="1529482"/>
                </a:lnTo>
                <a:lnTo>
                  <a:pt x="252832" y="1498418"/>
                </a:lnTo>
                <a:lnTo>
                  <a:pt x="222315" y="1465855"/>
                </a:lnTo>
                <a:lnTo>
                  <a:pt x="193476" y="1431855"/>
                </a:lnTo>
                <a:lnTo>
                  <a:pt x="166376" y="1396479"/>
                </a:lnTo>
                <a:lnTo>
                  <a:pt x="141080" y="1359789"/>
                </a:lnTo>
                <a:lnTo>
                  <a:pt x="117652" y="1321845"/>
                </a:lnTo>
                <a:lnTo>
                  <a:pt x="96153" y="1282709"/>
                </a:lnTo>
                <a:lnTo>
                  <a:pt x="76649" y="1242443"/>
                </a:lnTo>
                <a:lnTo>
                  <a:pt x="59202" y="1201108"/>
                </a:lnTo>
                <a:lnTo>
                  <a:pt x="43875" y="1158764"/>
                </a:lnTo>
                <a:lnTo>
                  <a:pt x="30733" y="1115474"/>
                </a:lnTo>
                <a:lnTo>
                  <a:pt x="19838" y="1071298"/>
                </a:lnTo>
                <a:lnTo>
                  <a:pt x="11254" y="1026298"/>
                </a:lnTo>
                <a:lnTo>
                  <a:pt x="5044" y="980536"/>
                </a:lnTo>
                <a:lnTo>
                  <a:pt x="1271" y="934072"/>
                </a:lnTo>
                <a:lnTo>
                  <a:pt x="0" y="886968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550579-02FC-450B-9DFB-4CD626B642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654" y="2672985"/>
            <a:ext cx="1111172" cy="1336871"/>
          </a:xfrm>
          <a:prstGeom prst="rect">
            <a:avLst/>
          </a:prstGeom>
        </p:spPr>
      </p:pic>
      <p:sp>
        <p:nvSpPr>
          <p:cNvPr id="47" name="object 7">
            <a:extLst>
              <a:ext uri="{FF2B5EF4-FFF2-40B4-BE49-F238E27FC236}">
                <a16:creationId xmlns:a16="http://schemas.microsoft.com/office/drawing/2014/main" id="{0E406E4F-74DC-4DF8-B669-171365F7DC2B}"/>
              </a:ext>
            </a:extLst>
          </p:cNvPr>
          <p:cNvSpPr/>
          <p:nvPr/>
        </p:nvSpPr>
        <p:spPr>
          <a:xfrm>
            <a:off x="5552092" y="1406923"/>
            <a:ext cx="1426636" cy="547420"/>
          </a:xfrm>
          <a:custGeom>
            <a:avLst/>
            <a:gdLst/>
            <a:ahLst/>
            <a:cxnLst/>
            <a:rect l="l" t="t" r="r" b="b"/>
            <a:pathLst>
              <a:path w="3855720" h="2277110">
                <a:moveTo>
                  <a:pt x="0" y="379475"/>
                </a:moveTo>
                <a:lnTo>
                  <a:pt x="2957" y="331881"/>
                </a:lnTo>
                <a:lnTo>
                  <a:pt x="11591" y="286048"/>
                </a:lnTo>
                <a:lnTo>
                  <a:pt x="25546" y="242334"/>
                </a:lnTo>
                <a:lnTo>
                  <a:pt x="44467" y="201095"/>
                </a:lnTo>
                <a:lnTo>
                  <a:pt x="67997" y="162685"/>
                </a:lnTo>
                <a:lnTo>
                  <a:pt x="95781" y="127462"/>
                </a:lnTo>
                <a:lnTo>
                  <a:pt x="127462" y="95781"/>
                </a:lnTo>
                <a:lnTo>
                  <a:pt x="162685" y="67997"/>
                </a:lnTo>
                <a:lnTo>
                  <a:pt x="201095" y="44467"/>
                </a:lnTo>
                <a:lnTo>
                  <a:pt x="242334" y="25546"/>
                </a:lnTo>
                <a:lnTo>
                  <a:pt x="286048" y="11591"/>
                </a:lnTo>
                <a:lnTo>
                  <a:pt x="331881" y="2957"/>
                </a:lnTo>
                <a:lnTo>
                  <a:pt x="379475" y="0"/>
                </a:lnTo>
                <a:lnTo>
                  <a:pt x="3476243" y="0"/>
                </a:lnTo>
                <a:lnTo>
                  <a:pt x="3523838" y="2957"/>
                </a:lnTo>
                <a:lnTo>
                  <a:pt x="3569671" y="11591"/>
                </a:lnTo>
                <a:lnTo>
                  <a:pt x="3613385" y="25546"/>
                </a:lnTo>
                <a:lnTo>
                  <a:pt x="3654624" y="44467"/>
                </a:lnTo>
                <a:lnTo>
                  <a:pt x="3693034" y="67997"/>
                </a:lnTo>
                <a:lnTo>
                  <a:pt x="3728257" y="95781"/>
                </a:lnTo>
                <a:lnTo>
                  <a:pt x="3759938" y="127462"/>
                </a:lnTo>
                <a:lnTo>
                  <a:pt x="3787722" y="162685"/>
                </a:lnTo>
                <a:lnTo>
                  <a:pt x="3811252" y="201095"/>
                </a:lnTo>
                <a:lnTo>
                  <a:pt x="3830173" y="242334"/>
                </a:lnTo>
                <a:lnTo>
                  <a:pt x="3844128" y="286048"/>
                </a:lnTo>
                <a:lnTo>
                  <a:pt x="3852762" y="331881"/>
                </a:lnTo>
                <a:lnTo>
                  <a:pt x="3855719" y="379475"/>
                </a:lnTo>
                <a:lnTo>
                  <a:pt x="3855719" y="1897379"/>
                </a:lnTo>
                <a:lnTo>
                  <a:pt x="3852762" y="1944974"/>
                </a:lnTo>
                <a:lnTo>
                  <a:pt x="3844128" y="1990807"/>
                </a:lnTo>
                <a:lnTo>
                  <a:pt x="3830173" y="2034521"/>
                </a:lnTo>
                <a:lnTo>
                  <a:pt x="3811252" y="2075760"/>
                </a:lnTo>
                <a:lnTo>
                  <a:pt x="3787722" y="2114170"/>
                </a:lnTo>
                <a:lnTo>
                  <a:pt x="3759938" y="2149393"/>
                </a:lnTo>
                <a:lnTo>
                  <a:pt x="3728257" y="2181074"/>
                </a:lnTo>
                <a:lnTo>
                  <a:pt x="3693034" y="2208858"/>
                </a:lnTo>
                <a:lnTo>
                  <a:pt x="3654624" y="2232388"/>
                </a:lnTo>
                <a:lnTo>
                  <a:pt x="3613385" y="2251309"/>
                </a:lnTo>
                <a:lnTo>
                  <a:pt x="3569671" y="2265264"/>
                </a:lnTo>
                <a:lnTo>
                  <a:pt x="3523838" y="2273898"/>
                </a:lnTo>
                <a:lnTo>
                  <a:pt x="3476243" y="2276855"/>
                </a:lnTo>
                <a:lnTo>
                  <a:pt x="379475" y="2276855"/>
                </a:lnTo>
                <a:lnTo>
                  <a:pt x="331881" y="2273898"/>
                </a:lnTo>
                <a:lnTo>
                  <a:pt x="286048" y="2265264"/>
                </a:lnTo>
                <a:lnTo>
                  <a:pt x="242334" y="2251309"/>
                </a:lnTo>
                <a:lnTo>
                  <a:pt x="201095" y="2232388"/>
                </a:lnTo>
                <a:lnTo>
                  <a:pt x="162685" y="2208858"/>
                </a:lnTo>
                <a:lnTo>
                  <a:pt x="127462" y="2181074"/>
                </a:lnTo>
                <a:lnTo>
                  <a:pt x="95781" y="2149393"/>
                </a:lnTo>
                <a:lnTo>
                  <a:pt x="67997" y="2114170"/>
                </a:lnTo>
                <a:lnTo>
                  <a:pt x="44467" y="2075760"/>
                </a:lnTo>
                <a:lnTo>
                  <a:pt x="25546" y="2034521"/>
                </a:lnTo>
                <a:lnTo>
                  <a:pt x="11591" y="1990807"/>
                </a:lnTo>
                <a:lnTo>
                  <a:pt x="2957" y="1944974"/>
                </a:lnTo>
                <a:lnTo>
                  <a:pt x="0" y="1897379"/>
                </a:lnTo>
                <a:lnTo>
                  <a:pt x="0" y="379475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48" name="object 7">
            <a:extLst>
              <a:ext uri="{FF2B5EF4-FFF2-40B4-BE49-F238E27FC236}">
                <a16:creationId xmlns:a16="http://schemas.microsoft.com/office/drawing/2014/main" id="{5601AF7F-A50D-4F53-8A45-64AE71F3A6BF}"/>
              </a:ext>
            </a:extLst>
          </p:cNvPr>
          <p:cNvSpPr/>
          <p:nvPr/>
        </p:nvSpPr>
        <p:spPr>
          <a:xfrm>
            <a:off x="5536122" y="2324913"/>
            <a:ext cx="1426636" cy="547420"/>
          </a:xfrm>
          <a:custGeom>
            <a:avLst/>
            <a:gdLst/>
            <a:ahLst/>
            <a:cxnLst/>
            <a:rect l="l" t="t" r="r" b="b"/>
            <a:pathLst>
              <a:path w="3855720" h="2277110">
                <a:moveTo>
                  <a:pt x="0" y="379475"/>
                </a:moveTo>
                <a:lnTo>
                  <a:pt x="2957" y="331881"/>
                </a:lnTo>
                <a:lnTo>
                  <a:pt x="11591" y="286048"/>
                </a:lnTo>
                <a:lnTo>
                  <a:pt x="25546" y="242334"/>
                </a:lnTo>
                <a:lnTo>
                  <a:pt x="44467" y="201095"/>
                </a:lnTo>
                <a:lnTo>
                  <a:pt x="67997" y="162685"/>
                </a:lnTo>
                <a:lnTo>
                  <a:pt x="95781" y="127462"/>
                </a:lnTo>
                <a:lnTo>
                  <a:pt x="127462" y="95781"/>
                </a:lnTo>
                <a:lnTo>
                  <a:pt x="162685" y="67997"/>
                </a:lnTo>
                <a:lnTo>
                  <a:pt x="201095" y="44467"/>
                </a:lnTo>
                <a:lnTo>
                  <a:pt x="242334" y="25546"/>
                </a:lnTo>
                <a:lnTo>
                  <a:pt x="286048" y="11591"/>
                </a:lnTo>
                <a:lnTo>
                  <a:pt x="331881" y="2957"/>
                </a:lnTo>
                <a:lnTo>
                  <a:pt x="379475" y="0"/>
                </a:lnTo>
                <a:lnTo>
                  <a:pt x="3476243" y="0"/>
                </a:lnTo>
                <a:lnTo>
                  <a:pt x="3523838" y="2957"/>
                </a:lnTo>
                <a:lnTo>
                  <a:pt x="3569671" y="11591"/>
                </a:lnTo>
                <a:lnTo>
                  <a:pt x="3613385" y="25546"/>
                </a:lnTo>
                <a:lnTo>
                  <a:pt x="3654624" y="44467"/>
                </a:lnTo>
                <a:lnTo>
                  <a:pt x="3693034" y="67997"/>
                </a:lnTo>
                <a:lnTo>
                  <a:pt x="3728257" y="95781"/>
                </a:lnTo>
                <a:lnTo>
                  <a:pt x="3759938" y="127462"/>
                </a:lnTo>
                <a:lnTo>
                  <a:pt x="3787722" y="162685"/>
                </a:lnTo>
                <a:lnTo>
                  <a:pt x="3811252" y="201095"/>
                </a:lnTo>
                <a:lnTo>
                  <a:pt x="3830173" y="242334"/>
                </a:lnTo>
                <a:lnTo>
                  <a:pt x="3844128" y="286048"/>
                </a:lnTo>
                <a:lnTo>
                  <a:pt x="3852762" y="331881"/>
                </a:lnTo>
                <a:lnTo>
                  <a:pt x="3855719" y="379475"/>
                </a:lnTo>
                <a:lnTo>
                  <a:pt x="3855719" y="1897379"/>
                </a:lnTo>
                <a:lnTo>
                  <a:pt x="3852762" y="1944974"/>
                </a:lnTo>
                <a:lnTo>
                  <a:pt x="3844128" y="1990807"/>
                </a:lnTo>
                <a:lnTo>
                  <a:pt x="3830173" y="2034521"/>
                </a:lnTo>
                <a:lnTo>
                  <a:pt x="3811252" y="2075760"/>
                </a:lnTo>
                <a:lnTo>
                  <a:pt x="3787722" y="2114170"/>
                </a:lnTo>
                <a:lnTo>
                  <a:pt x="3759938" y="2149393"/>
                </a:lnTo>
                <a:lnTo>
                  <a:pt x="3728257" y="2181074"/>
                </a:lnTo>
                <a:lnTo>
                  <a:pt x="3693034" y="2208858"/>
                </a:lnTo>
                <a:lnTo>
                  <a:pt x="3654624" y="2232388"/>
                </a:lnTo>
                <a:lnTo>
                  <a:pt x="3613385" y="2251309"/>
                </a:lnTo>
                <a:lnTo>
                  <a:pt x="3569671" y="2265264"/>
                </a:lnTo>
                <a:lnTo>
                  <a:pt x="3523838" y="2273898"/>
                </a:lnTo>
                <a:lnTo>
                  <a:pt x="3476243" y="2276855"/>
                </a:lnTo>
                <a:lnTo>
                  <a:pt x="379475" y="2276855"/>
                </a:lnTo>
                <a:lnTo>
                  <a:pt x="331881" y="2273898"/>
                </a:lnTo>
                <a:lnTo>
                  <a:pt x="286048" y="2265264"/>
                </a:lnTo>
                <a:lnTo>
                  <a:pt x="242334" y="2251309"/>
                </a:lnTo>
                <a:lnTo>
                  <a:pt x="201095" y="2232388"/>
                </a:lnTo>
                <a:lnTo>
                  <a:pt x="162685" y="2208858"/>
                </a:lnTo>
                <a:lnTo>
                  <a:pt x="127462" y="2181074"/>
                </a:lnTo>
                <a:lnTo>
                  <a:pt x="95781" y="2149393"/>
                </a:lnTo>
                <a:lnTo>
                  <a:pt x="67997" y="2114170"/>
                </a:lnTo>
                <a:lnTo>
                  <a:pt x="44467" y="2075760"/>
                </a:lnTo>
                <a:lnTo>
                  <a:pt x="25546" y="2034521"/>
                </a:lnTo>
                <a:lnTo>
                  <a:pt x="11591" y="1990807"/>
                </a:lnTo>
                <a:lnTo>
                  <a:pt x="2957" y="1944974"/>
                </a:lnTo>
                <a:lnTo>
                  <a:pt x="0" y="1897379"/>
                </a:lnTo>
                <a:lnTo>
                  <a:pt x="0" y="379475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49" name="object 7">
            <a:extLst>
              <a:ext uri="{FF2B5EF4-FFF2-40B4-BE49-F238E27FC236}">
                <a16:creationId xmlns:a16="http://schemas.microsoft.com/office/drawing/2014/main" id="{F949CDBF-3A22-4BAF-89F5-B8D46F7402E2}"/>
              </a:ext>
            </a:extLst>
          </p:cNvPr>
          <p:cNvSpPr/>
          <p:nvPr/>
        </p:nvSpPr>
        <p:spPr>
          <a:xfrm>
            <a:off x="5536122" y="3288275"/>
            <a:ext cx="1426636" cy="547420"/>
          </a:xfrm>
          <a:custGeom>
            <a:avLst/>
            <a:gdLst/>
            <a:ahLst/>
            <a:cxnLst/>
            <a:rect l="l" t="t" r="r" b="b"/>
            <a:pathLst>
              <a:path w="3855720" h="2277110">
                <a:moveTo>
                  <a:pt x="0" y="379475"/>
                </a:moveTo>
                <a:lnTo>
                  <a:pt x="2957" y="331881"/>
                </a:lnTo>
                <a:lnTo>
                  <a:pt x="11591" y="286048"/>
                </a:lnTo>
                <a:lnTo>
                  <a:pt x="25546" y="242334"/>
                </a:lnTo>
                <a:lnTo>
                  <a:pt x="44467" y="201095"/>
                </a:lnTo>
                <a:lnTo>
                  <a:pt x="67997" y="162685"/>
                </a:lnTo>
                <a:lnTo>
                  <a:pt x="95781" y="127462"/>
                </a:lnTo>
                <a:lnTo>
                  <a:pt x="127462" y="95781"/>
                </a:lnTo>
                <a:lnTo>
                  <a:pt x="162685" y="67997"/>
                </a:lnTo>
                <a:lnTo>
                  <a:pt x="201095" y="44467"/>
                </a:lnTo>
                <a:lnTo>
                  <a:pt x="242334" y="25546"/>
                </a:lnTo>
                <a:lnTo>
                  <a:pt x="286048" y="11591"/>
                </a:lnTo>
                <a:lnTo>
                  <a:pt x="331881" y="2957"/>
                </a:lnTo>
                <a:lnTo>
                  <a:pt x="379475" y="0"/>
                </a:lnTo>
                <a:lnTo>
                  <a:pt x="3476243" y="0"/>
                </a:lnTo>
                <a:lnTo>
                  <a:pt x="3523838" y="2957"/>
                </a:lnTo>
                <a:lnTo>
                  <a:pt x="3569671" y="11591"/>
                </a:lnTo>
                <a:lnTo>
                  <a:pt x="3613385" y="25546"/>
                </a:lnTo>
                <a:lnTo>
                  <a:pt x="3654624" y="44467"/>
                </a:lnTo>
                <a:lnTo>
                  <a:pt x="3693034" y="67997"/>
                </a:lnTo>
                <a:lnTo>
                  <a:pt x="3728257" y="95781"/>
                </a:lnTo>
                <a:lnTo>
                  <a:pt x="3759938" y="127462"/>
                </a:lnTo>
                <a:lnTo>
                  <a:pt x="3787722" y="162685"/>
                </a:lnTo>
                <a:lnTo>
                  <a:pt x="3811252" y="201095"/>
                </a:lnTo>
                <a:lnTo>
                  <a:pt x="3830173" y="242334"/>
                </a:lnTo>
                <a:lnTo>
                  <a:pt x="3844128" y="286048"/>
                </a:lnTo>
                <a:lnTo>
                  <a:pt x="3852762" y="331881"/>
                </a:lnTo>
                <a:lnTo>
                  <a:pt x="3855719" y="379475"/>
                </a:lnTo>
                <a:lnTo>
                  <a:pt x="3855719" y="1897379"/>
                </a:lnTo>
                <a:lnTo>
                  <a:pt x="3852762" y="1944974"/>
                </a:lnTo>
                <a:lnTo>
                  <a:pt x="3844128" y="1990807"/>
                </a:lnTo>
                <a:lnTo>
                  <a:pt x="3830173" y="2034521"/>
                </a:lnTo>
                <a:lnTo>
                  <a:pt x="3811252" y="2075760"/>
                </a:lnTo>
                <a:lnTo>
                  <a:pt x="3787722" y="2114170"/>
                </a:lnTo>
                <a:lnTo>
                  <a:pt x="3759938" y="2149393"/>
                </a:lnTo>
                <a:lnTo>
                  <a:pt x="3728257" y="2181074"/>
                </a:lnTo>
                <a:lnTo>
                  <a:pt x="3693034" y="2208858"/>
                </a:lnTo>
                <a:lnTo>
                  <a:pt x="3654624" y="2232388"/>
                </a:lnTo>
                <a:lnTo>
                  <a:pt x="3613385" y="2251309"/>
                </a:lnTo>
                <a:lnTo>
                  <a:pt x="3569671" y="2265264"/>
                </a:lnTo>
                <a:lnTo>
                  <a:pt x="3523838" y="2273898"/>
                </a:lnTo>
                <a:lnTo>
                  <a:pt x="3476243" y="2276855"/>
                </a:lnTo>
                <a:lnTo>
                  <a:pt x="379475" y="2276855"/>
                </a:lnTo>
                <a:lnTo>
                  <a:pt x="331881" y="2273898"/>
                </a:lnTo>
                <a:lnTo>
                  <a:pt x="286048" y="2265264"/>
                </a:lnTo>
                <a:lnTo>
                  <a:pt x="242334" y="2251309"/>
                </a:lnTo>
                <a:lnTo>
                  <a:pt x="201095" y="2232388"/>
                </a:lnTo>
                <a:lnTo>
                  <a:pt x="162685" y="2208858"/>
                </a:lnTo>
                <a:lnTo>
                  <a:pt x="127462" y="2181074"/>
                </a:lnTo>
                <a:lnTo>
                  <a:pt x="95781" y="2149393"/>
                </a:lnTo>
                <a:lnTo>
                  <a:pt x="67997" y="2114170"/>
                </a:lnTo>
                <a:lnTo>
                  <a:pt x="44467" y="2075760"/>
                </a:lnTo>
                <a:lnTo>
                  <a:pt x="25546" y="2034521"/>
                </a:lnTo>
                <a:lnTo>
                  <a:pt x="11591" y="1990807"/>
                </a:lnTo>
                <a:lnTo>
                  <a:pt x="2957" y="1944974"/>
                </a:lnTo>
                <a:lnTo>
                  <a:pt x="0" y="1897379"/>
                </a:lnTo>
                <a:lnTo>
                  <a:pt x="0" y="379475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50" name="object 18">
            <a:extLst>
              <a:ext uri="{FF2B5EF4-FFF2-40B4-BE49-F238E27FC236}">
                <a16:creationId xmlns:a16="http://schemas.microsoft.com/office/drawing/2014/main" id="{5E8A3FCA-545E-475F-BE53-07A99F87C9D4}"/>
              </a:ext>
            </a:extLst>
          </p:cNvPr>
          <p:cNvSpPr txBox="1"/>
          <p:nvPr/>
        </p:nvSpPr>
        <p:spPr>
          <a:xfrm>
            <a:off x="6013110" y="1527299"/>
            <a:ext cx="5199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solidFill>
                  <a:srgbClr val="585858"/>
                </a:solidFill>
                <a:cs typeface="Calibri"/>
              </a:rPr>
              <a:t>RPA</a:t>
            </a:r>
            <a:endParaRPr sz="1800" b="1" dirty="0">
              <a:solidFill>
                <a:srgbClr val="585858"/>
              </a:solidFill>
              <a:cs typeface="Calibri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18FE9088-9084-4B08-BF7F-AD9EA0BC9B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77" y="5231476"/>
            <a:ext cx="958398" cy="958398"/>
          </a:xfrm>
          <a:prstGeom prst="rect">
            <a:avLst/>
          </a:prstGeom>
        </p:spPr>
      </p:pic>
      <p:sp>
        <p:nvSpPr>
          <p:cNvPr id="71" name="object 13">
            <a:extLst>
              <a:ext uri="{FF2B5EF4-FFF2-40B4-BE49-F238E27FC236}">
                <a16:creationId xmlns:a16="http://schemas.microsoft.com/office/drawing/2014/main" id="{17C464EB-0EA3-413E-8E98-5106E4F5E74D}"/>
              </a:ext>
            </a:extLst>
          </p:cNvPr>
          <p:cNvSpPr/>
          <p:nvPr/>
        </p:nvSpPr>
        <p:spPr>
          <a:xfrm>
            <a:off x="4112845" y="5102571"/>
            <a:ext cx="1316610" cy="1240791"/>
          </a:xfrm>
          <a:custGeom>
            <a:avLst/>
            <a:gdLst/>
            <a:ahLst/>
            <a:cxnLst/>
            <a:rect l="l" t="t" r="r" b="b"/>
            <a:pathLst>
              <a:path w="1835150" h="1774189">
                <a:moveTo>
                  <a:pt x="0" y="886968"/>
                </a:moveTo>
                <a:lnTo>
                  <a:pt x="1271" y="839863"/>
                </a:lnTo>
                <a:lnTo>
                  <a:pt x="5044" y="793399"/>
                </a:lnTo>
                <a:lnTo>
                  <a:pt x="11254" y="747637"/>
                </a:lnTo>
                <a:lnTo>
                  <a:pt x="19838" y="702637"/>
                </a:lnTo>
                <a:lnTo>
                  <a:pt x="30733" y="658461"/>
                </a:lnTo>
                <a:lnTo>
                  <a:pt x="43875" y="615171"/>
                </a:lnTo>
                <a:lnTo>
                  <a:pt x="59202" y="572827"/>
                </a:lnTo>
                <a:lnTo>
                  <a:pt x="76649" y="531492"/>
                </a:lnTo>
                <a:lnTo>
                  <a:pt x="96153" y="491226"/>
                </a:lnTo>
                <a:lnTo>
                  <a:pt x="117652" y="452090"/>
                </a:lnTo>
                <a:lnTo>
                  <a:pt x="141080" y="414146"/>
                </a:lnTo>
                <a:lnTo>
                  <a:pt x="166376" y="377456"/>
                </a:lnTo>
                <a:lnTo>
                  <a:pt x="193476" y="342080"/>
                </a:lnTo>
                <a:lnTo>
                  <a:pt x="222315" y="308080"/>
                </a:lnTo>
                <a:lnTo>
                  <a:pt x="252832" y="275517"/>
                </a:lnTo>
                <a:lnTo>
                  <a:pt x="284963" y="244453"/>
                </a:lnTo>
                <a:lnTo>
                  <a:pt x="318643" y="214948"/>
                </a:lnTo>
                <a:lnTo>
                  <a:pt x="353811" y="187065"/>
                </a:lnTo>
                <a:lnTo>
                  <a:pt x="390402" y="160864"/>
                </a:lnTo>
                <a:lnTo>
                  <a:pt x="428352" y="136407"/>
                </a:lnTo>
                <a:lnTo>
                  <a:pt x="467600" y="113755"/>
                </a:lnTo>
                <a:lnTo>
                  <a:pt x="508081" y="92969"/>
                </a:lnTo>
                <a:lnTo>
                  <a:pt x="549731" y="74111"/>
                </a:lnTo>
                <a:lnTo>
                  <a:pt x="592489" y="57242"/>
                </a:lnTo>
                <a:lnTo>
                  <a:pt x="636289" y="42423"/>
                </a:lnTo>
                <a:lnTo>
                  <a:pt x="681069" y="29716"/>
                </a:lnTo>
                <a:lnTo>
                  <a:pt x="726766" y="19181"/>
                </a:lnTo>
                <a:lnTo>
                  <a:pt x="773315" y="10881"/>
                </a:lnTo>
                <a:lnTo>
                  <a:pt x="820654" y="4877"/>
                </a:lnTo>
                <a:lnTo>
                  <a:pt x="868719" y="1229"/>
                </a:lnTo>
                <a:lnTo>
                  <a:pt x="917447" y="0"/>
                </a:lnTo>
                <a:lnTo>
                  <a:pt x="966176" y="1229"/>
                </a:lnTo>
                <a:lnTo>
                  <a:pt x="1014241" y="4877"/>
                </a:lnTo>
                <a:lnTo>
                  <a:pt x="1061580" y="10881"/>
                </a:lnTo>
                <a:lnTo>
                  <a:pt x="1108129" y="19181"/>
                </a:lnTo>
                <a:lnTo>
                  <a:pt x="1153826" y="29716"/>
                </a:lnTo>
                <a:lnTo>
                  <a:pt x="1198606" y="42423"/>
                </a:lnTo>
                <a:lnTo>
                  <a:pt x="1242406" y="57242"/>
                </a:lnTo>
                <a:lnTo>
                  <a:pt x="1285164" y="74111"/>
                </a:lnTo>
                <a:lnTo>
                  <a:pt x="1326814" y="92969"/>
                </a:lnTo>
                <a:lnTo>
                  <a:pt x="1367295" y="113755"/>
                </a:lnTo>
                <a:lnTo>
                  <a:pt x="1406543" y="136407"/>
                </a:lnTo>
                <a:lnTo>
                  <a:pt x="1444493" y="160864"/>
                </a:lnTo>
                <a:lnTo>
                  <a:pt x="1481084" y="187065"/>
                </a:lnTo>
                <a:lnTo>
                  <a:pt x="1516252" y="214948"/>
                </a:lnTo>
                <a:lnTo>
                  <a:pt x="1549932" y="244453"/>
                </a:lnTo>
                <a:lnTo>
                  <a:pt x="1582063" y="275517"/>
                </a:lnTo>
                <a:lnTo>
                  <a:pt x="1612580" y="308080"/>
                </a:lnTo>
                <a:lnTo>
                  <a:pt x="1641419" y="342080"/>
                </a:lnTo>
                <a:lnTo>
                  <a:pt x="1668519" y="377456"/>
                </a:lnTo>
                <a:lnTo>
                  <a:pt x="1693815" y="414146"/>
                </a:lnTo>
                <a:lnTo>
                  <a:pt x="1717243" y="452090"/>
                </a:lnTo>
                <a:lnTo>
                  <a:pt x="1738742" y="491226"/>
                </a:lnTo>
                <a:lnTo>
                  <a:pt x="1758246" y="531492"/>
                </a:lnTo>
                <a:lnTo>
                  <a:pt x="1775693" y="572827"/>
                </a:lnTo>
                <a:lnTo>
                  <a:pt x="1791020" y="615171"/>
                </a:lnTo>
                <a:lnTo>
                  <a:pt x="1804162" y="658461"/>
                </a:lnTo>
                <a:lnTo>
                  <a:pt x="1815057" y="702637"/>
                </a:lnTo>
                <a:lnTo>
                  <a:pt x="1823641" y="747637"/>
                </a:lnTo>
                <a:lnTo>
                  <a:pt x="1829851" y="793399"/>
                </a:lnTo>
                <a:lnTo>
                  <a:pt x="1833624" y="839863"/>
                </a:lnTo>
                <a:lnTo>
                  <a:pt x="1834896" y="886968"/>
                </a:lnTo>
                <a:lnTo>
                  <a:pt x="1833624" y="934072"/>
                </a:lnTo>
                <a:lnTo>
                  <a:pt x="1829851" y="980536"/>
                </a:lnTo>
                <a:lnTo>
                  <a:pt x="1823641" y="1026298"/>
                </a:lnTo>
                <a:lnTo>
                  <a:pt x="1815057" y="1071298"/>
                </a:lnTo>
                <a:lnTo>
                  <a:pt x="1804162" y="1115474"/>
                </a:lnTo>
                <a:lnTo>
                  <a:pt x="1791020" y="1158764"/>
                </a:lnTo>
                <a:lnTo>
                  <a:pt x="1775693" y="1201108"/>
                </a:lnTo>
                <a:lnTo>
                  <a:pt x="1758246" y="1242443"/>
                </a:lnTo>
                <a:lnTo>
                  <a:pt x="1738742" y="1282709"/>
                </a:lnTo>
                <a:lnTo>
                  <a:pt x="1717243" y="1321845"/>
                </a:lnTo>
                <a:lnTo>
                  <a:pt x="1693815" y="1359789"/>
                </a:lnTo>
                <a:lnTo>
                  <a:pt x="1668519" y="1396479"/>
                </a:lnTo>
                <a:lnTo>
                  <a:pt x="1641419" y="1431855"/>
                </a:lnTo>
                <a:lnTo>
                  <a:pt x="1612580" y="1465855"/>
                </a:lnTo>
                <a:lnTo>
                  <a:pt x="1582063" y="1498418"/>
                </a:lnTo>
                <a:lnTo>
                  <a:pt x="1549932" y="1529482"/>
                </a:lnTo>
                <a:lnTo>
                  <a:pt x="1516252" y="1558987"/>
                </a:lnTo>
                <a:lnTo>
                  <a:pt x="1481084" y="1586870"/>
                </a:lnTo>
                <a:lnTo>
                  <a:pt x="1444493" y="1613071"/>
                </a:lnTo>
                <a:lnTo>
                  <a:pt x="1406543" y="1637528"/>
                </a:lnTo>
                <a:lnTo>
                  <a:pt x="1367295" y="1660180"/>
                </a:lnTo>
                <a:lnTo>
                  <a:pt x="1326814" y="1680966"/>
                </a:lnTo>
                <a:lnTo>
                  <a:pt x="1285164" y="1699824"/>
                </a:lnTo>
                <a:lnTo>
                  <a:pt x="1242406" y="1716693"/>
                </a:lnTo>
                <a:lnTo>
                  <a:pt x="1198606" y="1731512"/>
                </a:lnTo>
                <a:lnTo>
                  <a:pt x="1153826" y="1744219"/>
                </a:lnTo>
                <a:lnTo>
                  <a:pt x="1108129" y="1754754"/>
                </a:lnTo>
                <a:lnTo>
                  <a:pt x="1061580" y="1763054"/>
                </a:lnTo>
                <a:lnTo>
                  <a:pt x="1014241" y="1769058"/>
                </a:lnTo>
                <a:lnTo>
                  <a:pt x="966176" y="1772706"/>
                </a:lnTo>
                <a:lnTo>
                  <a:pt x="917447" y="1773936"/>
                </a:lnTo>
                <a:lnTo>
                  <a:pt x="868719" y="1772706"/>
                </a:lnTo>
                <a:lnTo>
                  <a:pt x="820654" y="1769058"/>
                </a:lnTo>
                <a:lnTo>
                  <a:pt x="773315" y="1763054"/>
                </a:lnTo>
                <a:lnTo>
                  <a:pt x="726766" y="1754754"/>
                </a:lnTo>
                <a:lnTo>
                  <a:pt x="681069" y="1744219"/>
                </a:lnTo>
                <a:lnTo>
                  <a:pt x="636289" y="1731512"/>
                </a:lnTo>
                <a:lnTo>
                  <a:pt x="592489" y="1716693"/>
                </a:lnTo>
                <a:lnTo>
                  <a:pt x="549731" y="1699824"/>
                </a:lnTo>
                <a:lnTo>
                  <a:pt x="508081" y="1680966"/>
                </a:lnTo>
                <a:lnTo>
                  <a:pt x="467600" y="1660180"/>
                </a:lnTo>
                <a:lnTo>
                  <a:pt x="428352" y="1637528"/>
                </a:lnTo>
                <a:lnTo>
                  <a:pt x="390402" y="1613071"/>
                </a:lnTo>
                <a:lnTo>
                  <a:pt x="353811" y="1586870"/>
                </a:lnTo>
                <a:lnTo>
                  <a:pt x="318643" y="1558987"/>
                </a:lnTo>
                <a:lnTo>
                  <a:pt x="284963" y="1529482"/>
                </a:lnTo>
                <a:lnTo>
                  <a:pt x="252832" y="1498418"/>
                </a:lnTo>
                <a:lnTo>
                  <a:pt x="222315" y="1465855"/>
                </a:lnTo>
                <a:lnTo>
                  <a:pt x="193476" y="1431855"/>
                </a:lnTo>
                <a:lnTo>
                  <a:pt x="166376" y="1396479"/>
                </a:lnTo>
                <a:lnTo>
                  <a:pt x="141080" y="1359789"/>
                </a:lnTo>
                <a:lnTo>
                  <a:pt x="117652" y="1321845"/>
                </a:lnTo>
                <a:lnTo>
                  <a:pt x="96153" y="1282709"/>
                </a:lnTo>
                <a:lnTo>
                  <a:pt x="76649" y="1242443"/>
                </a:lnTo>
                <a:lnTo>
                  <a:pt x="59202" y="1201108"/>
                </a:lnTo>
                <a:lnTo>
                  <a:pt x="43875" y="1158764"/>
                </a:lnTo>
                <a:lnTo>
                  <a:pt x="30733" y="1115474"/>
                </a:lnTo>
                <a:lnTo>
                  <a:pt x="19838" y="1071298"/>
                </a:lnTo>
                <a:lnTo>
                  <a:pt x="11254" y="1026298"/>
                </a:lnTo>
                <a:lnTo>
                  <a:pt x="5044" y="980536"/>
                </a:lnTo>
                <a:lnTo>
                  <a:pt x="1271" y="934072"/>
                </a:lnTo>
                <a:lnTo>
                  <a:pt x="0" y="886968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75" name="object 8">
            <a:extLst>
              <a:ext uri="{FF2B5EF4-FFF2-40B4-BE49-F238E27FC236}">
                <a16:creationId xmlns:a16="http://schemas.microsoft.com/office/drawing/2014/main" id="{CD80FEE3-3A52-4737-961F-E0B5C2305ABE}"/>
              </a:ext>
            </a:extLst>
          </p:cNvPr>
          <p:cNvSpPr/>
          <p:nvPr/>
        </p:nvSpPr>
        <p:spPr>
          <a:xfrm rot="19957508" flipH="1">
            <a:off x="6687059" y="3985484"/>
            <a:ext cx="573044" cy="1542282"/>
          </a:xfrm>
          <a:custGeom>
            <a:avLst/>
            <a:gdLst/>
            <a:ahLst/>
            <a:cxnLst/>
            <a:rect l="l" t="t" r="r" b="b"/>
            <a:pathLst>
              <a:path h="1035685">
                <a:moveTo>
                  <a:pt x="0" y="0"/>
                </a:moveTo>
                <a:lnTo>
                  <a:pt x="0" y="1035557"/>
                </a:lnTo>
              </a:path>
            </a:pathLst>
          </a:custGeom>
          <a:ln w="76200">
            <a:solidFill>
              <a:srgbClr val="DADFE8"/>
            </a:solidFill>
            <a:prstDash val="dash"/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76" name="object 13">
            <a:extLst>
              <a:ext uri="{FF2B5EF4-FFF2-40B4-BE49-F238E27FC236}">
                <a16:creationId xmlns:a16="http://schemas.microsoft.com/office/drawing/2014/main" id="{F6F84696-2CC1-4998-A5F0-61CADDD2963D}"/>
              </a:ext>
            </a:extLst>
          </p:cNvPr>
          <p:cNvSpPr/>
          <p:nvPr/>
        </p:nvSpPr>
        <p:spPr>
          <a:xfrm>
            <a:off x="7381255" y="5001593"/>
            <a:ext cx="1316610" cy="1240791"/>
          </a:xfrm>
          <a:custGeom>
            <a:avLst/>
            <a:gdLst/>
            <a:ahLst/>
            <a:cxnLst/>
            <a:rect l="l" t="t" r="r" b="b"/>
            <a:pathLst>
              <a:path w="1835150" h="1774189">
                <a:moveTo>
                  <a:pt x="0" y="886968"/>
                </a:moveTo>
                <a:lnTo>
                  <a:pt x="1271" y="839863"/>
                </a:lnTo>
                <a:lnTo>
                  <a:pt x="5044" y="793399"/>
                </a:lnTo>
                <a:lnTo>
                  <a:pt x="11254" y="747637"/>
                </a:lnTo>
                <a:lnTo>
                  <a:pt x="19838" y="702637"/>
                </a:lnTo>
                <a:lnTo>
                  <a:pt x="30733" y="658461"/>
                </a:lnTo>
                <a:lnTo>
                  <a:pt x="43875" y="615171"/>
                </a:lnTo>
                <a:lnTo>
                  <a:pt x="59202" y="572827"/>
                </a:lnTo>
                <a:lnTo>
                  <a:pt x="76649" y="531492"/>
                </a:lnTo>
                <a:lnTo>
                  <a:pt x="96153" y="491226"/>
                </a:lnTo>
                <a:lnTo>
                  <a:pt x="117652" y="452090"/>
                </a:lnTo>
                <a:lnTo>
                  <a:pt x="141080" y="414146"/>
                </a:lnTo>
                <a:lnTo>
                  <a:pt x="166376" y="377456"/>
                </a:lnTo>
                <a:lnTo>
                  <a:pt x="193476" y="342080"/>
                </a:lnTo>
                <a:lnTo>
                  <a:pt x="222315" y="308080"/>
                </a:lnTo>
                <a:lnTo>
                  <a:pt x="252832" y="275517"/>
                </a:lnTo>
                <a:lnTo>
                  <a:pt x="284963" y="244453"/>
                </a:lnTo>
                <a:lnTo>
                  <a:pt x="318643" y="214948"/>
                </a:lnTo>
                <a:lnTo>
                  <a:pt x="353811" y="187065"/>
                </a:lnTo>
                <a:lnTo>
                  <a:pt x="390402" y="160864"/>
                </a:lnTo>
                <a:lnTo>
                  <a:pt x="428352" y="136407"/>
                </a:lnTo>
                <a:lnTo>
                  <a:pt x="467600" y="113755"/>
                </a:lnTo>
                <a:lnTo>
                  <a:pt x="508081" y="92969"/>
                </a:lnTo>
                <a:lnTo>
                  <a:pt x="549731" y="74111"/>
                </a:lnTo>
                <a:lnTo>
                  <a:pt x="592489" y="57242"/>
                </a:lnTo>
                <a:lnTo>
                  <a:pt x="636289" y="42423"/>
                </a:lnTo>
                <a:lnTo>
                  <a:pt x="681069" y="29716"/>
                </a:lnTo>
                <a:lnTo>
                  <a:pt x="726766" y="19181"/>
                </a:lnTo>
                <a:lnTo>
                  <a:pt x="773315" y="10881"/>
                </a:lnTo>
                <a:lnTo>
                  <a:pt x="820654" y="4877"/>
                </a:lnTo>
                <a:lnTo>
                  <a:pt x="868719" y="1229"/>
                </a:lnTo>
                <a:lnTo>
                  <a:pt x="917447" y="0"/>
                </a:lnTo>
                <a:lnTo>
                  <a:pt x="966176" y="1229"/>
                </a:lnTo>
                <a:lnTo>
                  <a:pt x="1014241" y="4877"/>
                </a:lnTo>
                <a:lnTo>
                  <a:pt x="1061580" y="10881"/>
                </a:lnTo>
                <a:lnTo>
                  <a:pt x="1108129" y="19181"/>
                </a:lnTo>
                <a:lnTo>
                  <a:pt x="1153826" y="29716"/>
                </a:lnTo>
                <a:lnTo>
                  <a:pt x="1198606" y="42423"/>
                </a:lnTo>
                <a:lnTo>
                  <a:pt x="1242406" y="57242"/>
                </a:lnTo>
                <a:lnTo>
                  <a:pt x="1285164" y="74111"/>
                </a:lnTo>
                <a:lnTo>
                  <a:pt x="1326814" y="92969"/>
                </a:lnTo>
                <a:lnTo>
                  <a:pt x="1367295" y="113755"/>
                </a:lnTo>
                <a:lnTo>
                  <a:pt x="1406543" y="136407"/>
                </a:lnTo>
                <a:lnTo>
                  <a:pt x="1444493" y="160864"/>
                </a:lnTo>
                <a:lnTo>
                  <a:pt x="1481084" y="187065"/>
                </a:lnTo>
                <a:lnTo>
                  <a:pt x="1516252" y="214948"/>
                </a:lnTo>
                <a:lnTo>
                  <a:pt x="1549932" y="244453"/>
                </a:lnTo>
                <a:lnTo>
                  <a:pt x="1582063" y="275517"/>
                </a:lnTo>
                <a:lnTo>
                  <a:pt x="1612580" y="308080"/>
                </a:lnTo>
                <a:lnTo>
                  <a:pt x="1641419" y="342080"/>
                </a:lnTo>
                <a:lnTo>
                  <a:pt x="1668519" y="377456"/>
                </a:lnTo>
                <a:lnTo>
                  <a:pt x="1693815" y="414146"/>
                </a:lnTo>
                <a:lnTo>
                  <a:pt x="1717243" y="452090"/>
                </a:lnTo>
                <a:lnTo>
                  <a:pt x="1738742" y="491226"/>
                </a:lnTo>
                <a:lnTo>
                  <a:pt x="1758246" y="531492"/>
                </a:lnTo>
                <a:lnTo>
                  <a:pt x="1775693" y="572827"/>
                </a:lnTo>
                <a:lnTo>
                  <a:pt x="1791020" y="615171"/>
                </a:lnTo>
                <a:lnTo>
                  <a:pt x="1804162" y="658461"/>
                </a:lnTo>
                <a:lnTo>
                  <a:pt x="1815057" y="702637"/>
                </a:lnTo>
                <a:lnTo>
                  <a:pt x="1823641" y="747637"/>
                </a:lnTo>
                <a:lnTo>
                  <a:pt x="1829851" y="793399"/>
                </a:lnTo>
                <a:lnTo>
                  <a:pt x="1833624" y="839863"/>
                </a:lnTo>
                <a:lnTo>
                  <a:pt x="1834896" y="886968"/>
                </a:lnTo>
                <a:lnTo>
                  <a:pt x="1833624" y="934072"/>
                </a:lnTo>
                <a:lnTo>
                  <a:pt x="1829851" y="980536"/>
                </a:lnTo>
                <a:lnTo>
                  <a:pt x="1823641" y="1026298"/>
                </a:lnTo>
                <a:lnTo>
                  <a:pt x="1815057" y="1071298"/>
                </a:lnTo>
                <a:lnTo>
                  <a:pt x="1804162" y="1115474"/>
                </a:lnTo>
                <a:lnTo>
                  <a:pt x="1791020" y="1158764"/>
                </a:lnTo>
                <a:lnTo>
                  <a:pt x="1775693" y="1201108"/>
                </a:lnTo>
                <a:lnTo>
                  <a:pt x="1758246" y="1242443"/>
                </a:lnTo>
                <a:lnTo>
                  <a:pt x="1738742" y="1282709"/>
                </a:lnTo>
                <a:lnTo>
                  <a:pt x="1717243" y="1321845"/>
                </a:lnTo>
                <a:lnTo>
                  <a:pt x="1693815" y="1359789"/>
                </a:lnTo>
                <a:lnTo>
                  <a:pt x="1668519" y="1396479"/>
                </a:lnTo>
                <a:lnTo>
                  <a:pt x="1641419" y="1431855"/>
                </a:lnTo>
                <a:lnTo>
                  <a:pt x="1612580" y="1465855"/>
                </a:lnTo>
                <a:lnTo>
                  <a:pt x="1582063" y="1498418"/>
                </a:lnTo>
                <a:lnTo>
                  <a:pt x="1549932" y="1529482"/>
                </a:lnTo>
                <a:lnTo>
                  <a:pt x="1516252" y="1558987"/>
                </a:lnTo>
                <a:lnTo>
                  <a:pt x="1481084" y="1586870"/>
                </a:lnTo>
                <a:lnTo>
                  <a:pt x="1444493" y="1613071"/>
                </a:lnTo>
                <a:lnTo>
                  <a:pt x="1406543" y="1637528"/>
                </a:lnTo>
                <a:lnTo>
                  <a:pt x="1367295" y="1660180"/>
                </a:lnTo>
                <a:lnTo>
                  <a:pt x="1326814" y="1680966"/>
                </a:lnTo>
                <a:lnTo>
                  <a:pt x="1285164" y="1699824"/>
                </a:lnTo>
                <a:lnTo>
                  <a:pt x="1242406" y="1716693"/>
                </a:lnTo>
                <a:lnTo>
                  <a:pt x="1198606" y="1731512"/>
                </a:lnTo>
                <a:lnTo>
                  <a:pt x="1153826" y="1744219"/>
                </a:lnTo>
                <a:lnTo>
                  <a:pt x="1108129" y="1754754"/>
                </a:lnTo>
                <a:lnTo>
                  <a:pt x="1061580" y="1763054"/>
                </a:lnTo>
                <a:lnTo>
                  <a:pt x="1014241" y="1769058"/>
                </a:lnTo>
                <a:lnTo>
                  <a:pt x="966176" y="1772706"/>
                </a:lnTo>
                <a:lnTo>
                  <a:pt x="917447" y="1773936"/>
                </a:lnTo>
                <a:lnTo>
                  <a:pt x="868719" y="1772706"/>
                </a:lnTo>
                <a:lnTo>
                  <a:pt x="820654" y="1769058"/>
                </a:lnTo>
                <a:lnTo>
                  <a:pt x="773315" y="1763054"/>
                </a:lnTo>
                <a:lnTo>
                  <a:pt x="726766" y="1754754"/>
                </a:lnTo>
                <a:lnTo>
                  <a:pt x="681069" y="1744219"/>
                </a:lnTo>
                <a:lnTo>
                  <a:pt x="636289" y="1731512"/>
                </a:lnTo>
                <a:lnTo>
                  <a:pt x="592489" y="1716693"/>
                </a:lnTo>
                <a:lnTo>
                  <a:pt x="549731" y="1699824"/>
                </a:lnTo>
                <a:lnTo>
                  <a:pt x="508081" y="1680966"/>
                </a:lnTo>
                <a:lnTo>
                  <a:pt x="467600" y="1660180"/>
                </a:lnTo>
                <a:lnTo>
                  <a:pt x="428352" y="1637528"/>
                </a:lnTo>
                <a:lnTo>
                  <a:pt x="390402" y="1613071"/>
                </a:lnTo>
                <a:lnTo>
                  <a:pt x="353811" y="1586870"/>
                </a:lnTo>
                <a:lnTo>
                  <a:pt x="318643" y="1558987"/>
                </a:lnTo>
                <a:lnTo>
                  <a:pt x="284963" y="1529482"/>
                </a:lnTo>
                <a:lnTo>
                  <a:pt x="252832" y="1498418"/>
                </a:lnTo>
                <a:lnTo>
                  <a:pt x="222315" y="1465855"/>
                </a:lnTo>
                <a:lnTo>
                  <a:pt x="193476" y="1431855"/>
                </a:lnTo>
                <a:lnTo>
                  <a:pt x="166376" y="1396479"/>
                </a:lnTo>
                <a:lnTo>
                  <a:pt x="141080" y="1359789"/>
                </a:lnTo>
                <a:lnTo>
                  <a:pt x="117652" y="1321845"/>
                </a:lnTo>
                <a:lnTo>
                  <a:pt x="96153" y="1282709"/>
                </a:lnTo>
                <a:lnTo>
                  <a:pt x="76649" y="1242443"/>
                </a:lnTo>
                <a:lnTo>
                  <a:pt x="59202" y="1201108"/>
                </a:lnTo>
                <a:lnTo>
                  <a:pt x="43875" y="1158764"/>
                </a:lnTo>
                <a:lnTo>
                  <a:pt x="30733" y="1115474"/>
                </a:lnTo>
                <a:lnTo>
                  <a:pt x="19838" y="1071298"/>
                </a:lnTo>
                <a:lnTo>
                  <a:pt x="11254" y="1026298"/>
                </a:lnTo>
                <a:lnTo>
                  <a:pt x="5044" y="980536"/>
                </a:lnTo>
                <a:lnTo>
                  <a:pt x="1271" y="934072"/>
                </a:lnTo>
                <a:lnTo>
                  <a:pt x="0" y="886968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78" name="object 8">
            <a:extLst>
              <a:ext uri="{FF2B5EF4-FFF2-40B4-BE49-F238E27FC236}">
                <a16:creationId xmlns:a16="http://schemas.microsoft.com/office/drawing/2014/main" id="{B6BF1029-8875-4AD5-BAA9-02396EB16BBF}"/>
              </a:ext>
            </a:extLst>
          </p:cNvPr>
          <p:cNvSpPr/>
          <p:nvPr/>
        </p:nvSpPr>
        <p:spPr>
          <a:xfrm rot="5400000">
            <a:off x="7449144" y="2080781"/>
            <a:ext cx="0" cy="1035685"/>
          </a:xfrm>
          <a:custGeom>
            <a:avLst/>
            <a:gdLst/>
            <a:ahLst/>
            <a:cxnLst/>
            <a:rect l="l" t="t" r="r" b="b"/>
            <a:pathLst>
              <a:path h="1035685">
                <a:moveTo>
                  <a:pt x="0" y="0"/>
                </a:moveTo>
                <a:lnTo>
                  <a:pt x="0" y="1035557"/>
                </a:lnTo>
              </a:path>
            </a:pathLst>
          </a:custGeom>
          <a:ln w="76200">
            <a:solidFill>
              <a:srgbClr val="DADFE8"/>
            </a:solidFill>
            <a:prstDash val="dash"/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80" name="object 7">
            <a:extLst>
              <a:ext uri="{FF2B5EF4-FFF2-40B4-BE49-F238E27FC236}">
                <a16:creationId xmlns:a16="http://schemas.microsoft.com/office/drawing/2014/main" id="{0B6EE252-252E-4886-87D4-B35EED6488DA}"/>
              </a:ext>
            </a:extLst>
          </p:cNvPr>
          <p:cNvSpPr/>
          <p:nvPr/>
        </p:nvSpPr>
        <p:spPr>
          <a:xfrm>
            <a:off x="9418199" y="2290902"/>
            <a:ext cx="1667567" cy="1079863"/>
          </a:xfrm>
          <a:custGeom>
            <a:avLst/>
            <a:gdLst/>
            <a:ahLst/>
            <a:cxnLst/>
            <a:rect l="l" t="t" r="r" b="b"/>
            <a:pathLst>
              <a:path w="3855720" h="2277110">
                <a:moveTo>
                  <a:pt x="0" y="379475"/>
                </a:moveTo>
                <a:lnTo>
                  <a:pt x="2957" y="331881"/>
                </a:lnTo>
                <a:lnTo>
                  <a:pt x="11591" y="286048"/>
                </a:lnTo>
                <a:lnTo>
                  <a:pt x="25546" y="242334"/>
                </a:lnTo>
                <a:lnTo>
                  <a:pt x="44467" y="201095"/>
                </a:lnTo>
                <a:lnTo>
                  <a:pt x="67997" y="162685"/>
                </a:lnTo>
                <a:lnTo>
                  <a:pt x="95781" y="127462"/>
                </a:lnTo>
                <a:lnTo>
                  <a:pt x="127462" y="95781"/>
                </a:lnTo>
                <a:lnTo>
                  <a:pt x="162685" y="67997"/>
                </a:lnTo>
                <a:lnTo>
                  <a:pt x="201095" y="44467"/>
                </a:lnTo>
                <a:lnTo>
                  <a:pt x="242334" y="25546"/>
                </a:lnTo>
                <a:lnTo>
                  <a:pt x="286048" y="11591"/>
                </a:lnTo>
                <a:lnTo>
                  <a:pt x="331881" y="2957"/>
                </a:lnTo>
                <a:lnTo>
                  <a:pt x="379475" y="0"/>
                </a:lnTo>
                <a:lnTo>
                  <a:pt x="3476243" y="0"/>
                </a:lnTo>
                <a:lnTo>
                  <a:pt x="3523838" y="2957"/>
                </a:lnTo>
                <a:lnTo>
                  <a:pt x="3569671" y="11591"/>
                </a:lnTo>
                <a:lnTo>
                  <a:pt x="3613385" y="25546"/>
                </a:lnTo>
                <a:lnTo>
                  <a:pt x="3654624" y="44467"/>
                </a:lnTo>
                <a:lnTo>
                  <a:pt x="3693034" y="67997"/>
                </a:lnTo>
                <a:lnTo>
                  <a:pt x="3728257" y="95781"/>
                </a:lnTo>
                <a:lnTo>
                  <a:pt x="3759938" y="127462"/>
                </a:lnTo>
                <a:lnTo>
                  <a:pt x="3787722" y="162685"/>
                </a:lnTo>
                <a:lnTo>
                  <a:pt x="3811252" y="201095"/>
                </a:lnTo>
                <a:lnTo>
                  <a:pt x="3830173" y="242334"/>
                </a:lnTo>
                <a:lnTo>
                  <a:pt x="3844128" y="286048"/>
                </a:lnTo>
                <a:lnTo>
                  <a:pt x="3852762" y="331881"/>
                </a:lnTo>
                <a:lnTo>
                  <a:pt x="3855719" y="379475"/>
                </a:lnTo>
                <a:lnTo>
                  <a:pt x="3855719" y="1897379"/>
                </a:lnTo>
                <a:lnTo>
                  <a:pt x="3852762" y="1944974"/>
                </a:lnTo>
                <a:lnTo>
                  <a:pt x="3844128" y="1990807"/>
                </a:lnTo>
                <a:lnTo>
                  <a:pt x="3830173" y="2034521"/>
                </a:lnTo>
                <a:lnTo>
                  <a:pt x="3811252" y="2075760"/>
                </a:lnTo>
                <a:lnTo>
                  <a:pt x="3787722" y="2114170"/>
                </a:lnTo>
                <a:lnTo>
                  <a:pt x="3759938" y="2149393"/>
                </a:lnTo>
                <a:lnTo>
                  <a:pt x="3728257" y="2181074"/>
                </a:lnTo>
                <a:lnTo>
                  <a:pt x="3693034" y="2208858"/>
                </a:lnTo>
                <a:lnTo>
                  <a:pt x="3654624" y="2232388"/>
                </a:lnTo>
                <a:lnTo>
                  <a:pt x="3613385" y="2251309"/>
                </a:lnTo>
                <a:lnTo>
                  <a:pt x="3569671" y="2265264"/>
                </a:lnTo>
                <a:lnTo>
                  <a:pt x="3523838" y="2273898"/>
                </a:lnTo>
                <a:lnTo>
                  <a:pt x="3476243" y="2276855"/>
                </a:lnTo>
                <a:lnTo>
                  <a:pt x="379475" y="2276855"/>
                </a:lnTo>
                <a:lnTo>
                  <a:pt x="331881" y="2273898"/>
                </a:lnTo>
                <a:lnTo>
                  <a:pt x="286048" y="2265264"/>
                </a:lnTo>
                <a:lnTo>
                  <a:pt x="242334" y="2251309"/>
                </a:lnTo>
                <a:lnTo>
                  <a:pt x="201095" y="2232388"/>
                </a:lnTo>
                <a:lnTo>
                  <a:pt x="162685" y="2208858"/>
                </a:lnTo>
                <a:lnTo>
                  <a:pt x="127462" y="2181074"/>
                </a:lnTo>
                <a:lnTo>
                  <a:pt x="95781" y="2149393"/>
                </a:lnTo>
                <a:lnTo>
                  <a:pt x="67997" y="2114170"/>
                </a:lnTo>
                <a:lnTo>
                  <a:pt x="44467" y="2075760"/>
                </a:lnTo>
                <a:lnTo>
                  <a:pt x="25546" y="2034521"/>
                </a:lnTo>
                <a:lnTo>
                  <a:pt x="11591" y="1990807"/>
                </a:lnTo>
                <a:lnTo>
                  <a:pt x="2957" y="1944974"/>
                </a:lnTo>
                <a:lnTo>
                  <a:pt x="0" y="1897379"/>
                </a:lnTo>
                <a:lnTo>
                  <a:pt x="0" y="379475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81" name="object 7">
            <a:extLst>
              <a:ext uri="{FF2B5EF4-FFF2-40B4-BE49-F238E27FC236}">
                <a16:creationId xmlns:a16="http://schemas.microsoft.com/office/drawing/2014/main" id="{3D94903B-471A-4B4C-A4A6-4FE30D09E295}"/>
              </a:ext>
            </a:extLst>
          </p:cNvPr>
          <p:cNvSpPr/>
          <p:nvPr/>
        </p:nvSpPr>
        <p:spPr>
          <a:xfrm>
            <a:off x="8921485" y="1707760"/>
            <a:ext cx="2631945" cy="2053895"/>
          </a:xfrm>
          <a:custGeom>
            <a:avLst/>
            <a:gdLst/>
            <a:ahLst/>
            <a:cxnLst/>
            <a:rect l="l" t="t" r="r" b="b"/>
            <a:pathLst>
              <a:path w="3855720" h="2277110">
                <a:moveTo>
                  <a:pt x="0" y="379475"/>
                </a:moveTo>
                <a:lnTo>
                  <a:pt x="2957" y="331881"/>
                </a:lnTo>
                <a:lnTo>
                  <a:pt x="11591" y="286048"/>
                </a:lnTo>
                <a:lnTo>
                  <a:pt x="25546" y="242334"/>
                </a:lnTo>
                <a:lnTo>
                  <a:pt x="44467" y="201095"/>
                </a:lnTo>
                <a:lnTo>
                  <a:pt x="67997" y="162685"/>
                </a:lnTo>
                <a:lnTo>
                  <a:pt x="95781" y="127462"/>
                </a:lnTo>
                <a:lnTo>
                  <a:pt x="127462" y="95781"/>
                </a:lnTo>
                <a:lnTo>
                  <a:pt x="162685" y="67997"/>
                </a:lnTo>
                <a:lnTo>
                  <a:pt x="201095" y="44467"/>
                </a:lnTo>
                <a:lnTo>
                  <a:pt x="242334" y="25546"/>
                </a:lnTo>
                <a:lnTo>
                  <a:pt x="286048" y="11591"/>
                </a:lnTo>
                <a:lnTo>
                  <a:pt x="331881" y="2957"/>
                </a:lnTo>
                <a:lnTo>
                  <a:pt x="379475" y="0"/>
                </a:lnTo>
                <a:lnTo>
                  <a:pt x="3476243" y="0"/>
                </a:lnTo>
                <a:lnTo>
                  <a:pt x="3523838" y="2957"/>
                </a:lnTo>
                <a:lnTo>
                  <a:pt x="3569671" y="11591"/>
                </a:lnTo>
                <a:lnTo>
                  <a:pt x="3613385" y="25546"/>
                </a:lnTo>
                <a:lnTo>
                  <a:pt x="3654624" y="44467"/>
                </a:lnTo>
                <a:lnTo>
                  <a:pt x="3693034" y="67997"/>
                </a:lnTo>
                <a:lnTo>
                  <a:pt x="3728257" y="95781"/>
                </a:lnTo>
                <a:lnTo>
                  <a:pt x="3759938" y="127462"/>
                </a:lnTo>
                <a:lnTo>
                  <a:pt x="3787722" y="162685"/>
                </a:lnTo>
                <a:lnTo>
                  <a:pt x="3811252" y="201095"/>
                </a:lnTo>
                <a:lnTo>
                  <a:pt x="3830173" y="242334"/>
                </a:lnTo>
                <a:lnTo>
                  <a:pt x="3844128" y="286048"/>
                </a:lnTo>
                <a:lnTo>
                  <a:pt x="3852762" y="331881"/>
                </a:lnTo>
                <a:lnTo>
                  <a:pt x="3855719" y="379475"/>
                </a:lnTo>
                <a:lnTo>
                  <a:pt x="3855719" y="1897379"/>
                </a:lnTo>
                <a:lnTo>
                  <a:pt x="3852762" y="1944974"/>
                </a:lnTo>
                <a:lnTo>
                  <a:pt x="3844128" y="1990807"/>
                </a:lnTo>
                <a:lnTo>
                  <a:pt x="3830173" y="2034521"/>
                </a:lnTo>
                <a:lnTo>
                  <a:pt x="3811252" y="2075760"/>
                </a:lnTo>
                <a:lnTo>
                  <a:pt x="3787722" y="2114170"/>
                </a:lnTo>
                <a:lnTo>
                  <a:pt x="3759938" y="2149393"/>
                </a:lnTo>
                <a:lnTo>
                  <a:pt x="3728257" y="2181074"/>
                </a:lnTo>
                <a:lnTo>
                  <a:pt x="3693034" y="2208858"/>
                </a:lnTo>
                <a:lnTo>
                  <a:pt x="3654624" y="2232388"/>
                </a:lnTo>
                <a:lnTo>
                  <a:pt x="3613385" y="2251309"/>
                </a:lnTo>
                <a:lnTo>
                  <a:pt x="3569671" y="2265264"/>
                </a:lnTo>
                <a:lnTo>
                  <a:pt x="3523838" y="2273898"/>
                </a:lnTo>
                <a:lnTo>
                  <a:pt x="3476243" y="2276855"/>
                </a:lnTo>
                <a:lnTo>
                  <a:pt x="379475" y="2276855"/>
                </a:lnTo>
                <a:lnTo>
                  <a:pt x="331881" y="2273898"/>
                </a:lnTo>
                <a:lnTo>
                  <a:pt x="286048" y="2265264"/>
                </a:lnTo>
                <a:lnTo>
                  <a:pt x="242334" y="2251309"/>
                </a:lnTo>
                <a:lnTo>
                  <a:pt x="201095" y="2232388"/>
                </a:lnTo>
                <a:lnTo>
                  <a:pt x="162685" y="2208858"/>
                </a:lnTo>
                <a:lnTo>
                  <a:pt x="127462" y="2181074"/>
                </a:lnTo>
                <a:lnTo>
                  <a:pt x="95781" y="2149393"/>
                </a:lnTo>
                <a:lnTo>
                  <a:pt x="67997" y="2114170"/>
                </a:lnTo>
                <a:lnTo>
                  <a:pt x="44467" y="2075760"/>
                </a:lnTo>
                <a:lnTo>
                  <a:pt x="25546" y="2034521"/>
                </a:lnTo>
                <a:lnTo>
                  <a:pt x="11591" y="1990807"/>
                </a:lnTo>
                <a:lnTo>
                  <a:pt x="2957" y="1944974"/>
                </a:lnTo>
                <a:lnTo>
                  <a:pt x="0" y="1897379"/>
                </a:lnTo>
                <a:lnTo>
                  <a:pt x="0" y="379475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82" name="object 7">
            <a:extLst>
              <a:ext uri="{FF2B5EF4-FFF2-40B4-BE49-F238E27FC236}">
                <a16:creationId xmlns:a16="http://schemas.microsoft.com/office/drawing/2014/main" id="{65B64496-6EA1-46CC-85C9-16858CA15FC1}"/>
              </a:ext>
            </a:extLst>
          </p:cNvPr>
          <p:cNvSpPr/>
          <p:nvPr/>
        </p:nvSpPr>
        <p:spPr>
          <a:xfrm>
            <a:off x="8409587" y="1211551"/>
            <a:ext cx="3630013" cy="3017977"/>
          </a:xfrm>
          <a:custGeom>
            <a:avLst/>
            <a:gdLst/>
            <a:ahLst/>
            <a:cxnLst/>
            <a:rect l="l" t="t" r="r" b="b"/>
            <a:pathLst>
              <a:path w="3855720" h="2277110">
                <a:moveTo>
                  <a:pt x="0" y="379475"/>
                </a:moveTo>
                <a:lnTo>
                  <a:pt x="2957" y="331881"/>
                </a:lnTo>
                <a:lnTo>
                  <a:pt x="11591" y="286048"/>
                </a:lnTo>
                <a:lnTo>
                  <a:pt x="25546" y="242334"/>
                </a:lnTo>
                <a:lnTo>
                  <a:pt x="44467" y="201095"/>
                </a:lnTo>
                <a:lnTo>
                  <a:pt x="67997" y="162685"/>
                </a:lnTo>
                <a:lnTo>
                  <a:pt x="95781" y="127462"/>
                </a:lnTo>
                <a:lnTo>
                  <a:pt x="127462" y="95781"/>
                </a:lnTo>
                <a:lnTo>
                  <a:pt x="162685" y="67997"/>
                </a:lnTo>
                <a:lnTo>
                  <a:pt x="201095" y="44467"/>
                </a:lnTo>
                <a:lnTo>
                  <a:pt x="242334" y="25546"/>
                </a:lnTo>
                <a:lnTo>
                  <a:pt x="286048" y="11591"/>
                </a:lnTo>
                <a:lnTo>
                  <a:pt x="331881" y="2957"/>
                </a:lnTo>
                <a:lnTo>
                  <a:pt x="379475" y="0"/>
                </a:lnTo>
                <a:lnTo>
                  <a:pt x="3476243" y="0"/>
                </a:lnTo>
                <a:lnTo>
                  <a:pt x="3523838" y="2957"/>
                </a:lnTo>
                <a:lnTo>
                  <a:pt x="3569671" y="11591"/>
                </a:lnTo>
                <a:lnTo>
                  <a:pt x="3613385" y="25546"/>
                </a:lnTo>
                <a:lnTo>
                  <a:pt x="3654624" y="44467"/>
                </a:lnTo>
                <a:lnTo>
                  <a:pt x="3693034" y="67997"/>
                </a:lnTo>
                <a:lnTo>
                  <a:pt x="3728257" y="95781"/>
                </a:lnTo>
                <a:lnTo>
                  <a:pt x="3759938" y="127462"/>
                </a:lnTo>
                <a:lnTo>
                  <a:pt x="3787722" y="162685"/>
                </a:lnTo>
                <a:lnTo>
                  <a:pt x="3811252" y="201095"/>
                </a:lnTo>
                <a:lnTo>
                  <a:pt x="3830173" y="242334"/>
                </a:lnTo>
                <a:lnTo>
                  <a:pt x="3844128" y="286048"/>
                </a:lnTo>
                <a:lnTo>
                  <a:pt x="3852762" y="331881"/>
                </a:lnTo>
                <a:lnTo>
                  <a:pt x="3855719" y="379475"/>
                </a:lnTo>
                <a:lnTo>
                  <a:pt x="3855719" y="1897379"/>
                </a:lnTo>
                <a:lnTo>
                  <a:pt x="3852762" y="1944974"/>
                </a:lnTo>
                <a:lnTo>
                  <a:pt x="3844128" y="1990807"/>
                </a:lnTo>
                <a:lnTo>
                  <a:pt x="3830173" y="2034521"/>
                </a:lnTo>
                <a:lnTo>
                  <a:pt x="3811252" y="2075760"/>
                </a:lnTo>
                <a:lnTo>
                  <a:pt x="3787722" y="2114170"/>
                </a:lnTo>
                <a:lnTo>
                  <a:pt x="3759938" y="2149393"/>
                </a:lnTo>
                <a:lnTo>
                  <a:pt x="3728257" y="2181074"/>
                </a:lnTo>
                <a:lnTo>
                  <a:pt x="3693034" y="2208858"/>
                </a:lnTo>
                <a:lnTo>
                  <a:pt x="3654624" y="2232388"/>
                </a:lnTo>
                <a:lnTo>
                  <a:pt x="3613385" y="2251309"/>
                </a:lnTo>
                <a:lnTo>
                  <a:pt x="3569671" y="2265264"/>
                </a:lnTo>
                <a:lnTo>
                  <a:pt x="3523838" y="2273898"/>
                </a:lnTo>
                <a:lnTo>
                  <a:pt x="3476243" y="2276855"/>
                </a:lnTo>
                <a:lnTo>
                  <a:pt x="379475" y="2276855"/>
                </a:lnTo>
                <a:lnTo>
                  <a:pt x="331881" y="2273898"/>
                </a:lnTo>
                <a:lnTo>
                  <a:pt x="286048" y="2265264"/>
                </a:lnTo>
                <a:lnTo>
                  <a:pt x="242334" y="2251309"/>
                </a:lnTo>
                <a:lnTo>
                  <a:pt x="201095" y="2232388"/>
                </a:lnTo>
                <a:lnTo>
                  <a:pt x="162685" y="2208858"/>
                </a:lnTo>
                <a:lnTo>
                  <a:pt x="127462" y="2181074"/>
                </a:lnTo>
                <a:lnTo>
                  <a:pt x="95781" y="2149393"/>
                </a:lnTo>
                <a:lnTo>
                  <a:pt x="67997" y="2114170"/>
                </a:lnTo>
                <a:lnTo>
                  <a:pt x="44467" y="2075760"/>
                </a:lnTo>
                <a:lnTo>
                  <a:pt x="25546" y="2034521"/>
                </a:lnTo>
                <a:lnTo>
                  <a:pt x="11591" y="1990807"/>
                </a:lnTo>
                <a:lnTo>
                  <a:pt x="2957" y="1944974"/>
                </a:lnTo>
                <a:lnTo>
                  <a:pt x="0" y="1897379"/>
                </a:lnTo>
                <a:lnTo>
                  <a:pt x="0" y="379475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83" name="object 17">
            <a:extLst>
              <a:ext uri="{FF2B5EF4-FFF2-40B4-BE49-F238E27FC236}">
                <a16:creationId xmlns:a16="http://schemas.microsoft.com/office/drawing/2014/main" id="{2B1BBC50-E8C2-46A9-9F18-286CA9C15452}"/>
              </a:ext>
            </a:extLst>
          </p:cNvPr>
          <p:cNvSpPr txBox="1"/>
          <p:nvPr/>
        </p:nvSpPr>
        <p:spPr>
          <a:xfrm>
            <a:off x="9584358" y="2430890"/>
            <a:ext cx="1380906" cy="7670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solidFill>
                  <a:srgbClr val="585858"/>
                </a:solidFill>
                <a:cs typeface="Calibri"/>
              </a:rPr>
              <a:t>Text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solidFill>
                  <a:srgbClr val="585858"/>
                </a:solidFill>
                <a:cs typeface="Calibri"/>
              </a:rPr>
              <a:t>Normalization Model</a:t>
            </a:r>
            <a:endParaRPr sz="16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84" name="object 17">
            <a:extLst>
              <a:ext uri="{FF2B5EF4-FFF2-40B4-BE49-F238E27FC236}">
                <a16:creationId xmlns:a16="http://schemas.microsoft.com/office/drawing/2014/main" id="{458F5B4F-749A-42DE-B56F-6CB506F1B14D}"/>
              </a:ext>
            </a:extLst>
          </p:cNvPr>
          <p:cNvSpPr txBox="1"/>
          <p:nvPr/>
        </p:nvSpPr>
        <p:spPr>
          <a:xfrm>
            <a:off x="9746417" y="1725867"/>
            <a:ext cx="1207613" cy="519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solidFill>
                  <a:srgbClr val="585858"/>
                </a:solidFill>
                <a:cs typeface="Calibri"/>
              </a:rPr>
              <a:t> Machine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solidFill>
                  <a:srgbClr val="585858"/>
                </a:solidFill>
                <a:cs typeface="Calibri"/>
              </a:rPr>
              <a:t> Learning</a:t>
            </a:r>
            <a:endParaRPr sz="16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86" name="object 8">
            <a:extLst>
              <a:ext uri="{FF2B5EF4-FFF2-40B4-BE49-F238E27FC236}">
                <a16:creationId xmlns:a16="http://schemas.microsoft.com/office/drawing/2014/main" id="{2E38262E-AEE7-4160-B0A3-258B30E7F6FF}"/>
              </a:ext>
            </a:extLst>
          </p:cNvPr>
          <p:cNvSpPr/>
          <p:nvPr/>
        </p:nvSpPr>
        <p:spPr>
          <a:xfrm rot="5400000">
            <a:off x="7449144" y="3004460"/>
            <a:ext cx="0" cy="1035685"/>
          </a:xfrm>
          <a:custGeom>
            <a:avLst/>
            <a:gdLst/>
            <a:ahLst/>
            <a:cxnLst/>
            <a:rect l="l" t="t" r="r" b="b"/>
            <a:pathLst>
              <a:path h="1035685">
                <a:moveTo>
                  <a:pt x="0" y="0"/>
                </a:moveTo>
                <a:lnTo>
                  <a:pt x="0" y="1035557"/>
                </a:lnTo>
              </a:path>
            </a:pathLst>
          </a:custGeom>
          <a:ln w="76200">
            <a:solidFill>
              <a:srgbClr val="DADFE8"/>
            </a:solidFill>
            <a:prstDash val="dash"/>
          </a:ln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B47E4418-4DA1-4037-93B9-3C0753E92B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9" y="3131757"/>
            <a:ext cx="852936" cy="85293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22C3B684-5738-4D3C-AFE7-C4BF0A3D77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9" y="1214383"/>
            <a:ext cx="852936" cy="852936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36D65D1-CBE6-407B-B5A3-35B1C9E2C1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9" y="5054576"/>
            <a:ext cx="852936" cy="852936"/>
          </a:xfrm>
          <a:prstGeom prst="rect">
            <a:avLst/>
          </a:prstGeom>
        </p:spPr>
      </p:pic>
      <p:sp>
        <p:nvSpPr>
          <p:cNvPr id="72" name="object 18">
            <a:extLst>
              <a:ext uri="{FF2B5EF4-FFF2-40B4-BE49-F238E27FC236}">
                <a16:creationId xmlns:a16="http://schemas.microsoft.com/office/drawing/2014/main" id="{3AE10396-A362-437C-84CB-5B335ACE262F}"/>
              </a:ext>
            </a:extLst>
          </p:cNvPr>
          <p:cNvSpPr txBox="1"/>
          <p:nvPr/>
        </p:nvSpPr>
        <p:spPr>
          <a:xfrm>
            <a:off x="6000770" y="2442970"/>
            <a:ext cx="5199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solidFill>
                  <a:srgbClr val="585858"/>
                </a:solidFill>
                <a:cs typeface="Calibri"/>
              </a:rPr>
              <a:t>RPA</a:t>
            </a:r>
            <a:endParaRPr sz="18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73" name="object 18">
            <a:extLst>
              <a:ext uri="{FF2B5EF4-FFF2-40B4-BE49-F238E27FC236}">
                <a16:creationId xmlns:a16="http://schemas.microsoft.com/office/drawing/2014/main" id="{9AA27682-2A59-436F-AC7F-42F4F28FFC85}"/>
              </a:ext>
            </a:extLst>
          </p:cNvPr>
          <p:cNvSpPr txBox="1"/>
          <p:nvPr/>
        </p:nvSpPr>
        <p:spPr>
          <a:xfrm>
            <a:off x="6022694" y="3379096"/>
            <a:ext cx="5199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solidFill>
                  <a:srgbClr val="585858"/>
                </a:solidFill>
                <a:cs typeface="Calibri"/>
              </a:rPr>
              <a:t>RPA</a:t>
            </a:r>
            <a:endParaRPr sz="18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79" name="object 10">
            <a:extLst>
              <a:ext uri="{FF2B5EF4-FFF2-40B4-BE49-F238E27FC236}">
                <a16:creationId xmlns:a16="http://schemas.microsoft.com/office/drawing/2014/main" id="{16848FB3-F3E0-4F71-BBDC-8C6007D921B1}"/>
              </a:ext>
            </a:extLst>
          </p:cNvPr>
          <p:cNvSpPr/>
          <p:nvPr/>
        </p:nvSpPr>
        <p:spPr>
          <a:xfrm rot="2331424">
            <a:off x="1924617" y="2045392"/>
            <a:ext cx="1138555" cy="21082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95" name="object 10">
            <a:extLst>
              <a:ext uri="{FF2B5EF4-FFF2-40B4-BE49-F238E27FC236}">
                <a16:creationId xmlns:a16="http://schemas.microsoft.com/office/drawing/2014/main" id="{7D8E040C-0FB7-4DD3-8F16-1B7D1970F465}"/>
              </a:ext>
            </a:extLst>
          </p:cNvPr>
          <p:cNvSpPr/>
          <p:nvPr/>
        </p:nvSpPr>
        <p:spPr>
          <a:xfrm rot="7322828">
            <a:off x="4897162" y="4411660"/>
            <a:ext cx="1432365" cy="386023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94" name="object 18">
            <a:extLst>
              <a:ext uri="{FF2B5EF4-FFF2-40B4-BE49-F238E27FC236}">
                <a16:creationId xmlns:a16="http://schemas.microsoft.com/office/drawing/2014/main" id="{BD08A838-191B-4783-9062-0844A2F261C1}"/>
              </a:ext>
            </a:extLst>
          </p:cNvPr>
          <p:cNvSpPr txBox="1"/>
          <p:nvPr/>
        </p:nvSpPr>
        <p:spPr>
          <a:xfrm>
            <a:off x="4783570" y="4349943"/>
            <a:ext cx="228511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585858"/>
                </a:solidFill>
                <a:cs typeface="Calibri"/>
              </a:rPr>
              <a:t>Check the result and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585858"/>
                </a:solidFill>
                <a:cs typeface="Calibri"/>
              </a:rPr>
              <a:t>Choice whether bid or not</a:t>
            </a:r>
          </a:p>
        </p:txBody>
      </p:sp>
      <p:sp>
        <p:nvSpPr>
          <p:cNvPr id="97" name="object 10">
            <a:extLst>
              <a:ext uri="{FF2B5EF4-FFF2-40B4-BE49-F238E27FC236}">
                <a16:creationId xmlns:a16="http://schemas.microsoft.com/office/drawing/2014/main" id="{19AB0C15-447A-40B1-B0B4-270B964BF516}"/>
              </a:ext>
            </a:extLst>
          </p:cNvPr>
          <p:cNvSpPr/>
          <p:nvPr/>
        </p:nvSpPr>
        <p:spPr>
          <a:xfrm rot="19702189">
            <a:off x="4452708" y="1888897"/>
            <a:ext cx="1056683" cy="23126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98" name="object 10">
            <a:extLst>
              <a:ext uri="{FF2B5EF4-FFF2-40B4-BE49-F238E27FC236}">
                <a16:creationId xmlns:a16="http://schemas.microsoft.com/office/drawing/2014/main" id="{04B23446-A3FA-4701-B578-A9D5C98704B9}"/>
              </a:ext>
            </a:extLst>
          </p:cNvPr>
          <p:cNvSpPr/>
          <p:nvPr/>
        </p:nvSpPr>
        <p:spPr>
          <a:xfrm rot="20676629">
            <a:off x="4558332" y="2637416"/>
            <a:ext cx="979284" cy="177188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99" name="object 10">
            <a:extLst>
              <a:ext uri="{FF2B5EF4-FFF2-40B4-BE49-F238E27FC236}">
                <a16:creationId xmlns:a16="http://schemas.microsoft.com/office/drawing/2014/main" id="{07FCF8CF-0ECC-4153-B91F-BA5A4C13EB47}"/>
              </a:ext>
            </a:extLst>
          </p:cNvPr>
          <p:cNvSpPr/>
          <p:nvPr/>
        </p:nvSpPr>
        <p:spPr>
          <a:xfrm rot="21244457">
            <a:off x="4618749" y="3618504"/>
            <a:ext cx="901954" cy="176741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100" name="object 18">
            <a:extLst>
              <a:ext uri="{FF2B5EF4-FFF2-40B4-BE49-F238E27FC236}">
                <a16:creationId xmlns:a16="http://schemas.microsoft.com/office/drawing/2014/main" id="{BF0F7A39-7FF3-4674-A789-F66752233D7C}"/>
              </a:ext>
            </a:extLst>
          </p:cNvPr>
          <p:cNvSpPr txBox="1"/>
          <p:nvPr/>
        </p:nvSpPr>
        <p:spPr>
          <a:xfrm>
            <a:off x="4024804" y="1782771"/>
            <a:ext cx="1531482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585858"/>
                </a:solidFill>
                <a:cs typeface="Calibri"/>
              </a:rPr>
              <a:t>Read Excel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585858"/>
                </a:solidFill>
                <a:cs typeface="Calibri"/>
              </a:rPr>
              <a:t>: Free Form</a:t>
            </a:r>
            <a:endParaRPr sz="14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101" name="object 18">
            <a:extLst>
              <a:ext uri="{FF2B5EF4-FFF2-40B4-BE49-F238E27FC236}">
                <a16:creationId xmlns:a16="http://schemas.microsoft.com/office/drawing/2014/main" id="{C10F8A4A-8332-4533-B580-FED278C0DF65}"/>
              </a:ext>
            </a:extLst>
          </p:cNvPr>
          <p:cNvSpPr txBox="1"/>
          <p:nvPr/>
        </p:nvSpPr>
        <p:spPr>
          <a:xfrm>
            <a:off x="1915936" y="1928560"/>
            <a:ext cx="151538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585858"/>
                </a:solidFill>
                <a:cs typeface="Calibri"/>
              </a:rPr>
              <a:t>Excel : Free Form</a:t>
            </a:r>
            <a:endParaRPr sz="14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105" name="object 18">
            <a:extLst>
              <a:ext uri="{FF2B5EF4-FFF2-40B4-BE49-F238E27FC236}">
                <a16:creationId xmlns:a16="http://schemas.microsoft.com/office/drawing/2014/main" id="{775D368D-F868-40D3-AE53-D6C1689EFD15}"/>
              </a:ext>
            </a:extLst>
          </p:cNvPr>
          <p:cNvSpPr txBox="1"/>
          <p:nvPr/>
        </p:nvSpPr>
        <p:spPr>
          <a:xfrm>
            <a:off x="6730701" y="3999457"/>
            <a:ext cx="2683693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585858"/>
                </a:solidFill>
                <a:cs typeface="Calibri"/>
              </a:rPr>
              <a:t>Match the Normalized Result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585858"/>
                </a:solidFill>
                <a:cs typeface="Calibri"/>
              </a:rPr>
              <a:t>and Grocery DB Records</a:t>
            </a:r>
          </a:p>
        </p:txBody>
      </p:sp>
      <p:sp>
        <p:nvSpPr>
          <p:cNvPr id="106" name="object 10">
            <a:extLst>
              <a:ext uri="{FF2B5EF4-FFF2-40B4-BE49-F238E27FC236}">
                <a16:creationId xmlns:a16="http://schemas.microsoft.com/office/drawing/2014/main" id="{5E2A00DB-0831-4A16-B17D-7ED469B23A77}"/>
              </a:ext>
            </a:extLst>
          </p:cNvPr>
          <p:cNvSpPr/>
          <p:nvPr/>
        </p:nvSpPr>
        <p:spPr>
          <a:xfrm rot="10800000">
            <a:off x="7013873" y="1331833"/>
            <a:ext cx="1138555" cy="21082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107" name="object 10">
            <a:extLst>
              <a:ext uri="{FF2B5EF4-FFF2-40B4-BE49-F238E27FC236}">
                <a16:creationId xmlns:a16="http://schemas.microsoft.com/office/drawing/2014/main" id="{FDB83868-0BB2-4B1A-AB65-D36AA3B6130D}"/>
              </a:ext>
            </a:extLst>
          </p:cNvPr>
          <p:cNvSpPr/>
          <p:nvPr/>
        </p:nvSpPr>
        <p:spPr>
          <a:xfrm>
            <a:off x="7116895" y="1763195"/>
            <a:ext cx="1138555" cy="210820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  <p:sp>
        <p:nvSpPr>
          <p:cNvPr id="108" name="object 18">
            <a:extLst>
              <a:ext uri="{FF2B5EF4-FFF2-40B4-BE49-F238E27FC236}">
                <a16:creationId xmlns:a16="http://schemas.microsoft.com/office/drawing/2014/main" id="{1A9AB443-0F04-40B0-B5A2-53D0B73FB9CF}"/>
              </a:ext>
            </a:extLst>
          </p:cNvPr>
          <p:cNvSpPr txBox="1"/>
          <p:nvPr/>
        </p:nvSpPr>
        <p:spPr>
          <a:xfrm>
            <a:off x="6905936" y="1990715"/>
            <a:ext cx="156047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585858"/>
                </a:solidFill>
                <a:cs typeface="Calibri"/>
              </a:rPr>
              <a:t>Excel : Free Form</a:t>
            </a:r>
          </a:p>
        </p:txBody>
      </p:sp>
      <p:sp>
        <p:nvSpPr>
          <p:cNvPr id="109" name="object 18">
            <a:extLst>
              <a:ext uri="{FF2B5EF4-FFF2-40B4-BE49-F238E27FC236}">
                <a16:creationId xmlns:a16="http://schemas.microsoft.com/office/drawing/2014/main" id="{FE0E4143-F4F5-4BB5-8CE4-EC73375B8DE0}"/>
              </a:ext>
            </a:extLst>
          </p:cNvPr>
          <p:cNvSpPr txBox="1"/>
          <p:nvPr/>
        </p:nvSpPr>
        <p:spPr>
          <a:xfrm>
            <a:off x="6766599" y="1058072"/>
            <a:ext cx="16694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585858"/>
                </a:solidFill>
                <a:cs typeface="Calibri"/>
              </a:rPr>
              <a:t>Normalized Result</a:t>
            </a:r>
          </a:p>
        </p:txBody>
      </p:sp>
      <p:sp>
        <p:nvSpPr>
          <p:cNvPr id="65" name="object 10">
            <a:extLst>
              <a:ext uri="{FF2B5EF4-FFF2-40B4-BE49-F238E27FC236}">
                <a16:creationId xmlns:a16="http://schemas.microsoft.com/office/drawing/2014/main" id="{E3C0A4E5-2B4E-499E-A161-1AD2C792D808}"/>
              </a:ext>
            </a:extLst>
          </p:cNvPr>
          <p:cNvSpPr/>
          <p:nvPr/>
        </p:nvSpPr>
        <p:spPr>
          <a:xfrm>
            <a:off x="3343" y="4123224"/>
            <a:ext cx="2396268" cy="302627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67" name="object 11">
            <a:extLst>
              <a:ext uri="{FF2B5EF4-FFF2-40B4-BE49-F238E27FC236}">
                <a16:creationId xmlns:a16="http://schemas.microsoft.com/office/drawing/2014/main" id="{DBB698E7-256E-4890-9ADE-2ADAC52DBAB6}"/>
              </a:ext>
            </a:extLst>
          </p:cNvPr>
          <p:cNvSpPr/>
          <p:nvPr/>
        </p:nvSpPr>
        <p:spPr>
          <a:xfrm>
            <a:off x="32714" y="4111240"/>
            <a:ext cx="2396268" cy="302627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69" name="object 18">
            <a:extLst>
              <a:ext uri="{FF2B5EF4-FFF2-40B4-BE49-F238E27FC236}">
                <a16:creationId xmlns:a16="http://schemas.microsoft.com/office/drawing/2014/main" id="{723962D8-8609-4E25-B045-D6F050A3282C}"/>
              </a:ext>
            </a:extLst>
          </p:cNvPr>
          <p:cNvSpPr txBox="1"/>
          <p:nvPr/>
        </p:nvSpPr>
        <p:spPr>
          <a:xfrm>
            <a:off x="12147" y="4154822"/>
            <a:ext cx="24168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00" b="1" dirty="0">
                <a:solidFill>
                  <a:srgbClr val="585858"/>
                </a:solidFill>
                <a:cs typeface="Calibri"/>
              </a:rPr>
              <a:t>B School Administration</a:t>
            </a:r>
            <a:endParaRPr sz="16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74" name="object 10">
            <a:extLst>
              <a:ext uri="{FF2B5EF4-FFF2-40B4-BE49-F238E27FC236}">
                <a16:creationId xmlns:a16="http://schemas.microsoft.com/office/drawing/2014/main" id="{A03CE824-4CB4-4D0A-B794-8B1623E023C4}"/>
              </a:ext>
            </a:extLst>
          </p:cNvPr>
          <p:cNvSpPr/>
          <p:nvPr/>
        </p:nvSpPr>
        <p:spPr>
          <a:xfrm>
            <a:off x="28549" y="6041787"/>
            <a:ext cx="2396268" cy="302627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85" name="object 11">
            <a:extLst>
              <a:ext uri="{FF2B5EF4-FFF2-40B4-BE49-F238E27FC236}">
                <a16:creationId xmlns:a16="http://schemas.microsoft.com/office/drawing/2014/main" id="{37B66C43-92D2-4722-94AA-E375D2DA4E2B}"/>
              </a:ext>
            </a:extLst>
          </p:cNvPr>
          <p:cNvSpPr/>
          <p:nvPr/>
        </p:nvSpPr>
        <p:spPr>
          <a:xfrm>
            <a:off x="57920" y="6029803"/>
            <a:ext cx="2396268" cy="302627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87" name="object 18">
            <a:extLst>
              <a:ext uri="{FF2B5EF4-FFF2-40B4-BE49-F238E27FC236}">
                <a16:creationId xmlns:a16="http://schemas.microsoft.com/office/drawing/2014/main" id="{F93437AF-B7F5-4B23-99E5-7BF1573DC482}"/>
              </a:ext>
            </a:extLst>
          </p:cNvPr>
          <p:cNvSpPr txBox="1"/>
          <p:nvPr/>
        </p:nvSpPr>
        <p:spPr>
          <a:xfrm>
            <a:off x="37353" y="6073385"/>
            <a:ext cx="241683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00" b="1" dirty="0">
                <a:solidFill>
                  <a:srgbClr val="585858"/>
                </a:solidFill>
                <a:cs typeface="Calibri"/>
              </a:rPr>
              <a:t>C School Administration</a:t>
            </a:r>
            <a:endParaRPr sz="16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88" name="object 10">
            <a:extLst>
              <a:ext uri="{FF2B5EF4-FFF2-40B4-BE49-F238E27FC236}">
                <a16:creationId xmlns:a16="http://schemas.microsoft.com/office/drawing/2014/main" id="{918BD059-1DFE-4196-BE1A-D03C7F60C458}"/>
              </a:ext>
            </a:extLst>
          </p:cNvPr>
          <p:cNvSpPr/>
          <p:nvPr/>
        </p:nvSpPr>
        <p:spPr>
          <a:xfrm>
            <a:off x="2697050" y="4135208"/>
            <a:ext cx="2016496" cy="738393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89" name="object 11">
            <a:extLst>
              <a:ext uri="{FF2B5EF4-FFF2-40B4-BE49-F238E27FC236}">
                <a16:creationId xmlns:a16="http://schemas.microsoft.com/office/drawing/2014/main" id="{A62EA5DE-C6DB-4DE2-8105-1471822C31C0}"/>
              </a:ext>
            </a:extLst>
          </p:cNvPr>
          <p:cNvSpPr/>
          <p:nvPr/>
        </p:nvSpPr>
        <p:spPr>
          <a:xfrm>
            <a:off x="2726421" y="4123224"/>
            <a:ext cx="2016496" cy="738393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90" name="object 18">
            <a:extLst>
              <a:ext uri="{FF2B5EF4-FFF2-40B4-BE49-F238E27FC236}">
                <a16:creationId xmlns:a16="http://schemas.microsoft.com/office/drawing/2014/main" id="{0F31CF1D-4C62-4DEA-A80E-EB70FE18444C}"/>
              </a:ext>
            </a:extLst>
          </p:cNvPr>
          <p:cNvSpPr txBox="1"/>
          <p:nvPr/>
        </p:nvSpPr>
        <p:spPr>
          <a:xfrm>
            <a:off x="2703290" y="4221311"/>
            <a:ext cx="203380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585858"/>
                </a:solidFill>
                <a:cs typeface="Calibri"/>
              </a:rPr>
              <a:t>Bidding Website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585858"/>
                </a:solidFill>
                <a:cs typeface="Calibri"/>
              </a:rPr>
              <a:t>eat.school.go.kr</a:t>
            </a:r>
          </a:p>
        </p:txBody>
      </p:sp>
      <p:sp>
        <p:nvSpPr>
          <p:cNvPr id="92" name="object 10">
            <a:extLst>
              <a:ext uri="{FF2B5EF4-FFF2-40B4-BE49-F238E27FC236}">
                <a16:creationId xmlns:a16="http://schemas.microsoft.com/office/drawing/2014/main" id="{C707A94F-D77C-4056-809B-74ABE8C6ACD4}"/>
              </a:ext>
            </a:extLst>
          </p:cNvPr>
          <p:cNvSpPr/>
          <p:nvPr/>
        </p:nvSpPr>
        <p:spPr>
          <a:xfrm>
            <a:off x="4109273" y="6287181"/>
            <a:ext cx="1253677" cy="343478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96" name="object 11">
            <a:extLst>
              <a:ext uri="{FF2B5EF4-FFF2-40B4-BE49-F238E27FC236}">
                <a16:creationId xmlns:a16="http://schemas.microsoft.com/office/drawing/2014/main" id="{37D609DF-E0EE-4A9E-8123-3A634E9DCAA6}"/>
              </a:ext>
            </a:extLst>
          </p:cNvPr>
          <p:cNvSpPr/>
          <p:nvPr/>
        </p:nvSpPr>
        <p:spPr>
          <a:xfrm>
            <a:off x="4138644" y="6275197"/>
            <a:ext cx="1253677" cy="343478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102" name="object 18">
            <a:extLst>
              <a:ext uri="{FF2B5EF4-FFF2-40B4-BE49-F238E27FC236}">
                <a16:creationId xmlns:a16="http://schemas.microsoft.com/office/drawing/2014/main" id="{C8EC9BAD-D4EF-4A8C-85C3-AEE04E053BF2}"/>
              </a:ext>
            </a:extLst>
          </p:cNvPr>
          <p:cNvSpPr txBox="1"/>
          <p:nvPr/>
        </p:nvSpPr>
        <p:spPr>
          <a:xfrm>
            <a:off x="4118077" y="6318779"/>
            <a:ext cx="126443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585858"/>
                </a:solidFill>
                <a:cs typeface="Calibri"/>
              </a:rPr>
              <a:t>Supplier</a:t>
            </a:r>
            <a:endParaRPr sz="16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103" name="object 10">
            <a:extLst>
              <a:ext uri="{FF2B5EF4-FFF2-40B4-BE49-F238E27FC236}">
                <a16:creationId xmlns:a16="http://schemas.microsoft.com/office/drawing/2014/main" id="{BED04A20-1A9C-492D-937C-6F4176D1B890}"/>
              </a:ext>
            </a:extLst>
          </p:cNvPr>
          <p:cNvSpPr/>
          <p:nvPr/>
        </p:nvSpPr>
        <p:spPr>
          <a:xfrm>
            <a:off x="7414817" y="6127201"/>
            <a:ext cx="1253677" cy="343478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104" name="object 11">
            <a:extLst>
              <a:ext uri="{FF2B5EF4-FFF2-40B4-BE49-F238E27FC236}">
                <a16:creationId xmlns:a16="http://schemas.microsoft.com/office/drawing/2014/main" id="{8DF0CF24-6E9E-4E76-8133-E29AB1A823D0}"/>
              </a:ext>
            </a:extLst>
          </p:cNvPr>
          <p:cNvSpPr/>
          <p:nvPr/>
        </p:nvSpPr>
        <p:spPr>
          <a:xfrm>
            <a:off x="7444188" y="6115217"/>
            <a:ext cx="1253677" cy="343478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2800">
              <a:solidFill>
                <a:srgbClr val="585858"/>
              </a:solidFill>
            </a:endParaRPr>
          </a:p>
        </p:txBody>
      </p:sp>
      <p:sp>
        <p:nvSpPr>
          <p:cNvPr id="110" name="object 18">
            <a:extLst>
              <a:ext uri="{FF2B5EF4-FFF2-40B4-BE49-F238E27FC236}">
                <a16:creationId xmlns:a16="http://schemas.microsoft.com/office/drawing/2014/main" id="{EC35F9B4-1CEF-454E-A2B1-4D7733D786D0}"/>
              </a:ext>
            </a:extLst>
          </p:cNvPr>
          <p:cNvSpPr txBox="1"/>
          <p:nvPr/>
        </p:nvSpPr>
        <p:spPr>
          <a:xfrm>
            <a:off x="7423621" y="6158799"/>
            <a:ext cx="126443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altLang="ko-KR" sz="1600" b="1" dirty="0">
                <a:solidFill>
                  <a:srgbClr val="585858"/>
                </a:solidFill>
              </a:rPr>
              <a:t>Grocery DB</a:t>
            </a:r>
            <a:endParaRPr lang="en-US" altLang="ko-KR" sz="1600" b="1" dirty="0">
              <a:solidFill>
                <a:srgbClr val="585858"/>
              </a:solidFill>
              <a:cs typeface="Calibri"/>
            </a:endParaRPr>
          </a:p>
        </p:txBody>
      </p:sp>
      <p:sp>
        <p:nvSpPr>
          <p:cNvPr id="91" name="object 10">
            <a:extLst>
              <a:ext uri="{FF2B5EF4-FFF2-40B4-BE49-F238E27FC236}">
                <a16:creationId xmlns:a16="http://schemas.microsoft.com/office/drawing/2014/main" id="{15215D69-7DBB-4B4E-BDE1-D3085FE0667D}"/>
              </a:ext>
            </a:extLst>
          </p:cNvPr>
          <p:cNvSpPr/>
          <p:nvPr/>
        </p:nvSpPr>
        <p:spPr>
          <a:xfrm rot="19149781">
            <a:off x="1888057" y="4979917"/>
            <a:ext cx="806093" cy="219119"/>
          </a:xfrm>
          <a:custGeom>
            <a:avLst/>
            <a:gdLst/>
            <a:ahLst/>
            <a:cxnLst/>
            <a:rect l="l" t="t" r="r" b="b"/>
            <a:pathLst>
              <a:path w="1138554" h="210819">
                <a:moveTo>
                  <a:pt x="70104" y="70104"/>
                </a:moveTo>
                <a:lnTo>
                  <a:pt x="0" y="70104"/>
                </a:lnTo>
                <a:lnTo>
                  <a:pt x="0" y="140208"/>
                </a:lnTo>
                <a:lnTo>
                  <a:pt x="70104" y="140208"/>
                </a:lnTo>
                <a:lnTo>
                  <a:pt x="70104" y="70104"/>
                </a:lnTo>
                <a:close/>
              </a:path>
              <a:path w="1138554" h="210819">
                <a:moveTo>
                  <a:pt x="210312" y="70104"/>
                </a:moveTo>
                <a:lnTo>
                  <a:pt x="140207" y="70104"/>
                </a:lnTo>
                <a:lnTo>
                  <a:pt x="140207" y="140208"/>
                </a:lnTo>
                <a:lnTo>
                  <a:pt x="210312" y="140208"/>
                </a:lnTo>
                <a:lnTo>
                  <a:pt x="210312" y="70104"/>
                </a:lnTo>
                <a:close/>
              </a:path>
              <a:path w="1138554" h="210819">
                <a:moveTo>
                  <a:pt x="350519" y="70104"/>
                </a:moveTo>
                <a:lnTo>
                  <a:pt x="280416" y="70104"/>
                </a:lnTo>
                <a:lnTo>
                  <a:pt x="280416" y="140208"/>
                </a:lnTo>
                <a:lnTo>
                  <a:pt x="350519" y="140208"/>
                </a:lnTo>
                <a:lnTo>
                  <a:pt x="350519" y="70104"/>
                </a:lnTo>
                <a:close/>
              </a:path>
              <a:path w="1138554" h="210819">
                <a:moveTo>
                  <a:pt x="490728" y="70104"/>
                </a:moveTo>
                <a:lnTo>
                  <a:pt x="420624" y="70104"/>
                </a:lnTo>
                <a:lnTo>
                  <a:pt x="420624" y="140208"/>
                </a:lnTo>
                <a:lnTo>
                  <a:pt x="490728" y="140208"/>
                </a:lnTo>
                <a:lnTo>
                  <a:pt x="490728" y="70104"/>
                </a:lnTo>
                <a:close/>
              </a:path>
              <a:path w="1138554" h="210819">
                <a:moveTo>
                  <a:pt x="630935" y="70104"/>
                </a:moveTo>
                <a:lnTo>
                  <a:pt x="560832" y="70104"/>
                </a:lnTo>
                <a:lnTo>
                  <a:pt x="560832" y="140208"/>
                </a:lnTo>
                <a:lnTo>
                  <a:pt x="630935" y="140208"/>
                </a:lnTo>
                <a:lnTo>
                  <a:pt x="630935" y="70104"/>
                </a:lnTo>
                <a:close/>
              </a:path>
              <a:path w="1138554" h="210819">
                <a:moveTo>
                  <a:pt x="771144" y="70104"/>
                </a:moveTo>
                <a:lnTo>
                  <a:pt x="701040" y="70104"/>
                </a:lnTo>
                <a:lnTo>
                  <a:pt x="701040" y="140208"/>
                </a:lnTo>
                <a:lnTo>
                  <a:pt x="771144" y="140208"/>
                </a:lnTo>
                <a:lnTo>
                  <a:pt x="771144" y="70104"/>
                </a:lnTo>
                <a:close/>
              </a:path>
              <a:path w="1138554" h="210819">
                <a:moveTo>
                  <a:pt x="911352" y="70104"/>
                </a:moveTo>
                <a:lnTo>
                  <a:pt x="841247" y="70104"/>
                </a:lnTo>
                <a:lnTo>
                  <a:pt x="841247" y="140208"/>
                </a:lnTo>
                <a:lnTo>
                  <a:pt x="911352" y="140208"/>
                </a:lnTo>
                <a:lnTo>
                  <a:pt x="911352" y="70104"/>
                </a:lnTo>
                <a:close/>
              </a:path>
              <a:path w="1138554" h="210819">
                <a:moveTo>
                  <a:pt x="928116" y="0"/>
                </a:moveTo>
                <a:lnTo>
                  <a:pt x="928116" y="210312"/>
                </a:lnTo>
                <a:lnTo>
                  <a:pt x="1138428" y="105156"/>
                </a:lnTo>
                <a:lnTo>
                  <a:pt x="928116" y="0"/>
                </a:lnTo>
                <a:close/>
              </a:path>
            </a:pathLst>
          </a:custGeom>
          <a:solidFill>
            <a:srgbClr val="DADFE8"/>
          </a:solidFill>
        </p:spPr>
        <p:txBody>
          <a:bodyPr wrap="square" lIns="0" tIns="0" rIns="0" bIns="0" rtlCol="0"/>
          <a:lstStyle/>
          <a:p>
            <a:endParaRPr b="1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60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1" grpId="0" animBg="1"/>
      <p:bldP spid="63" grpId="0" animBg="1"/>
      <p:bldP spid="7" grpId="0" animBg="1"/>
      <p:bldP spid="10" grpId="0" animBg="1"/>
      <p:bldP spid="17" grpId="0"/>
      <p:bldP spid="18" grpId="0"/>
      <p:bldP spid="35" grpId="0" animBg="1"/>
      <p:bldP spid="37" grpId="0" animBg="1"/>
      <p:bldP spid="47" grpId="0" animBg="1"/>
      <p:bldP spid="48" grpId="0" animBg="1"/>
      <p:bldP spid="49" grpId="0" animBg="1"/>
      <p:bldP spid="50" grpId="0"/>
      <p:bldP spid="71" grpId="0" animBg="1"/>
      <p:bldP spid="75" grpId="0" animBg="1"/>
      <p:bldP spid="76" grpId="0" animBg="1"/>
      <p:bldP spid="78" grpId="0" animBg="1"/>
      <p:bldP spid="80" grpId="0" animBg="1"/>
      <p:bldP spid="81" grpId="0" animBg="1"/>
      <p:bldP spid="82" grpId="0" animBg="1"/>
      <p:bldP spid="83" grpId="0"/>
      <p:bldP spid="84" grpId="0"/>
      <p:bldP spid="86" grpId="0" animBg="1"/>
      <p:bldP spid="72" grpId="0"/>
      <p:bldP spid="73" grpId="0"/>
      <p:bldP spid="79" grpId="0" animBg="1"/>
      <p:bldP spid="95" grpId="0" animBg="1"/>
      <p:bldP spid="94" grpId="0"/>
      <p:bldP spid="97" grpId="0" animBg="1"/>
      <p:bldP spid="98" grpId="0" animBg="1"/>
      <p:bldP spid="99" grpId="0" animBg="1"/>
      <p:bldP spid="100" grpId="0"/>
      <p:bldP spid="101" grpId="0"/>
      <p:bldP spid="105" grpId="0"/>
      <p:bldP spid="106" grpId="0" animBg="1"/>
      <p:bldP spid="107" grpId="0" animBg="1"/>
      <p:bldP spid="108" grpId="0"/>
      <p:bldP spid="109" grpId="0"/>
      <p:bldP spid="65" grpId="0" animBg="1"/>
      <p:bldP spid="67" grpId="0" animBg="1"/>
      <p:bldP spid="69" grpId="0"/>
      <p:bldP spid="74" grpId="0" animBg="1"/>
      <p:bldP spid="85" grpId="0" animBg="1"/>
      <p:bldP spid="87" grpId="0"/>
      <p:bldP spid="88" grpId="0" animBg="1"/>
      <p:bldP spid="89" grpId="0" animBg="1"/>
      <p:bldP spid="90" grpId="0"/>
      <p:bldP spid="92" grpId="0" animBg="1"/>
      <p:bldP spid="96" grpId="0" animBg="1"/>
      <p:bldP spid="102" grpId="0"/>
      <p:bldP spid="103" grpId="0" animBg="1"/>
      <p:bldP spid="104" grpId="0" animBg="1"/>
      <p:bldP spid="110" grpId="0"/>
      <p:bldP spid="9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80788" y="230503"/>
            <a:ext cx="363042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585858"/>
                </a:solidFill>
              </a:rPr>
              <a:t>Implementation</a:t>
            </a:r>
          </a:p>
        </p:txBody>
      </p:sp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0000" y="2590800"/>
            <a:ext cx="2680840" cy="2571623"/>
          </a:xfrm>
          <a:custGeom>
            <a:avLst/>
            <a:gdLst/>
            <a:ahLst/>
            <a:cxnLst/>
            <a:rect l="l" t="t" r="r" b="b"/>
            <a:pathLst>
              <a:path w="1831975" h="1774189">
                <a:moveTo>
                  <a:pt x="0" y="886967"/>
                </a:moveTo>
                <a:lnTo>
                  <a:pt x="1269" y="839863"/>
                </a:lnTo>
                <a:lnTo>
                  <a:pt x="5036" y="793399"/>
                </a:lnTo>
                <a:lnTo>
                  <a:pt x="11236" y="747637"/>
                </a:lnTo>
                <a:lnTo>
                  <a:pt x="19807" y="702637"/>
                </a:lnTo>
                <a:lnTo>
                  <a:pt x="30685" y="658461"/>
                </a:lnTo>
                <a:lnTo>
                  <a:pt x="43807" y="615171"/>
                </a:lnTo>
                <a:lnTo>
                  <a:pt x="59109" y="572827"/>
                </a:lnTo>
                <a:lnTo>
                  <a:pt x="76529" y="531492"/>
                </a:lnTo>
                <a:lnTo>
                  <a:pt x="96002" y="491226"/>
                </a:lnTo>
                <a:lnTo>
                  <a:pt x="117466" y="452090"/>
                </a:lnTo>
                <a:lnTo>
                  <a:pt x="140857" y="414146"/>
                </a:lnTo>
                <a:lnTo>
                  <a:pt x="166113" y="377456"/>
                </a:lnTo>
                <a:lnTo>
                  <a:pt x="193169" y="342080"/>
                </a:lnTo>
                <a:lnTo>
                  <a:pt x="221962" y="308080"/>
                </a:lnTo>
                <a:lnTo>
                  <a:pt x="252429" y="275517"/>
                </a:lnTo>
                <a:lnTo>
                  <a:pt x="284508" y="244453"/>
                </a:lnTo>
                <a:lnTo>
                  <a:pt x="318133" y="214948"/>
                </a:lnTo>
                <a:lnTo>
                  <a:pt x="353243" y="187065"/>
                </a:lnTo>
                <a:lnTo>
                  <a:pt x="389774" y="160864"/>
                </a:lnTo>
                <a:lnTo>
                  <a:pt x="427662" y="136407"/>
                </a:lnTo>
                <a:lnTo>
                  <a:pt x="466844" y="113755"/>
                </a:lnTo>
                <a:lnTo>
                  <a:pt x="507258" y="92969"/>
                </a:lnTo>
                <a:lnTo>
                  <a:pt x="548838" y="74111"/>
                </a:lnTo>
                <a:lnTo>
                  <a:pt x="591524" y="57242"/>
                </a:lnTo>
                <a:lnTo>
                  <a:pt x="635250" y="42423"/>
                </a:lnTo>
                <a:lnTo>
                  <a:pt x="679954" y="29716"/>
                </a:lnTo>
                <a:lnTo>
                  <a:pt x="725572" y="19181"/>
                </a:lnTo>
                <a:lnTo>
                  <a:pt x="772042" y="10881"/>
                </a:lnTo>
                <a:lnTo>
                  <a:pt x="819299" y="4877"/>
                </a:lnTo>
                <a:lnTo>
                  <a:pt x="867281" y="1229"/>
                </a:lnTo>
                <a:lnTo>
                  <a:pt x="915924" y="0"/>
                </a:lnTo>
                <a:lnTo>
                  <a:pt x="964566" y="1229"/>
                </a:lnTo>
                <a:lnTo>
                  <a:pt x="1012548" y="4877"/>
                </a:lnTo>
                <a:lnTo>
                  <a:pt x="1059805" y="10881"/>
                </a:lnTo>
                <a:lnTo>
                  <a:pt x="1106275" y="19181"/>
                </a:lnTo>
                <a:lnTo>
                  <a:pt x="1151893" y="29716"/>
                </a:lnTo>
                <a:lnTo>
                  <a:pt x="1196597" y="42423"/>
                </a:lnTo>
                <a:lnTo>
                  <a:pt x="1240323" y="57242"/>
                </a:lnTo>
                <a:lnTo>
                  <a:pt x="1283009" y="74111"/>
                </a:lnTo>
                <a:lnTo>
                  <a:pt x="1324589" y="92969"/>
                </a:lnTo>
                <a:lnTo>
                  <a:pt x="1365003" y="113755"/>
                </a:lnTo>
                <a:lnTo>
                  <a:pt x="1404185" y="136407"/>
                </a:lnTo>
                <a:lnTo>
                  <a:pt x="1442073" y="160864"/>
                </a:lnTo>
                <a:lnTo>
                  <a:pt x="1478604" y="187065"/>
                </a:lnTo>
                <a:lnTo>
                  <a:pt x="1513714" y="214948"/>
                </a:lnTo>
                <a:lnTo>
                  <a:pt x="1547339" y="244453"/>
                </a:lnTo>
                <a:lnTo>
                  <a:pt x="1579418" y="275517"/>
                </a:lnTo>
                <a:lnTo>
                  <a:pt x="1609885" y="308080"/>
                </a:lnTo>
                <a:lnTo>
                  <a:pt x="1638678" y="342080"/>
                </a:lnTo>
                <a:lnTo>
                  <a:pt x="1665734" y="377456"/>
                </a:lnTo>
                <a:lnTo>
                  <a:pt x="1690990" y="414146"/>
                </a:lnTo>
                <a:lnTo>
                  <a:pt x="1714381" y="452090"/>
                </a:lnTo>
                <a:lnTo>
                  <a:pt x="1735845" y="491226"/>
                </a:lnTo>
                <a:lnTo>
                  <a:pt x="1755318" y="531492"/>
                </a:lnTo>
                <a:lnTo>
                  <a:pt x="1772738" y="572827"/>
                </a:lnTo>
                <a:lnTo>
                  <a:pt x="1788040" y="615171"/>
                </a:lnTo>
                <a:lnTo>
                  <a:pt x="1801162" y="658461"/>
                </a:lnTo>
                <a:lnTo>
                  <a:pt x="1812040" y="702637"/>
                </a:lnTo>
                <a:lnTo>
                  <a:pt x="1820611" y="747637"/>
                </a:lnTo>
                <a:lnTo>
                  <a:pt x="1826811" y="793399"/>
                </a:lnTo>
                <a:lnTo>
                  <a:pt x="1830578" y="839863"/>
                </a:lnTo>
                <a:lnTo>
                  <a:pt x="1831848" y="886967"/>
                </a:lnTo>
                <a:lnTo>
                  <a:pt x="1830578" y="934072"/>
                </a:lnTo>
                <a:lnTo>
                  <a:pt x="1826811" y="980536"/>
                </a:lnTo>
                <a:lnTo>
                  <a:pt x="1820611" y="1026298"/>
                </a:lnTo>
                <a:lnTo>
                  <a:pt x="1812040" y="1071298"/>
                </a:lnTo>
                <a:lnTo>
                  <a:pt x="1801162" y="1115474"/>
                </a:lnTo>
                <a:lnTo>
                  <a:pt x="1788040" y="1158764"/>
                </a:lnTo>
                <a:lnTo>
                  <a:pt x="1772738" y="1201108"/>
                </a:lnTo>
                <a:lnTo>
                  <a:pt x="1755318" y="1242443"/>
                </a:lnTo>
                <a:lnTo>
                  <a:pt x="1735845" y="1282709"/>
                </a:lnTo>
                <a:lnTo>
                  <a:pt x="1714381" y="1321845"/>
                </a:lnTo>
                <a:lnTo>
                  <a:pt x="1690990" y="1359789"/>
                </a:lnTo>
                <a:lnTo>
                  <a:pt x="1665734" y="1396479"/>
                </a:lnTo>
                <a:lnTo>
                  <a:pt x="1638678" y="1431855"/>
                </a:lnTo>
                <a:lnTo>
                  <a:pt x="1609885" y="1465855"/>
                </a:lnTo>
                <a:lnTo>
                  <a:pt x="1579418" y="1498418"/>
                </a:lnTo>
                <a:lnTo>
                  <a:pt x="1547339" y="1529482"/>
                </a:lnTo>
                <a:lnTo>
                  <a:pt x="1513714" y="1558987"/>
                </a:lnTo>
                <a:lnTo>
                  <a:pt x="1478604" y="1586870"/>
                </a:lnTo>
                <a:lnTo>
                  <a:pt x="1442073" y="1613071"/>
                </a:lnTo>
                <a:lnTo>
                  <a:pt x="1404185" y="1637528"/>
                </a:lnTo>
                <a:lnTo>
                  <a:pt x="1365003" y="1660180"/>
                </a:lnTo>
                <a:lnTo>
                  <a:pt x="1324589" y="1680966"/>
                </a:lnTo>
                <a:lnTo>
                  <a:pt x="1283009" y="1699824"/>
                </a:lnTo>
                <a:lnTo>
                  <a:pt x="1240323" y="1716693"/>
                </a:lnTo>
                <a:lnTo>
                  <a:pt x="1196597" y="1731512"/>
                </a:lnTo>
                <a:lnTo>
                  <a:pt x="1151893" y="1744219"/>
                </a:lnTo>
                <a:lnTo>
                  <a:pt x="1106275" y="1754754"/>
                </a:lnTo>
                <a:lnTo>
                  <a:pt x="1059805" y="1763054"/>
                </a:lnTo>
                <a:lnTo>
                  <a:pt x="1012548" y="1769058"/>
                </a:lnTo>
                <a:lnTo>
                  <a:pt x="964566" y="1772706"/>
                </a:lnTo>
                <a:lnTo>
                  <a:pt x="915924" y="1773935"/>
                </a:lnTo>
                <a:lnTo>
                  <a:pt x="867281" y="1772706"/>
                </a:lnTo>
                <a:lnTo>
                  <a:pt x="819299" y="1769058"/>
                </a:lnTo>
                <a:lnTo>
                  <a:pt x="772042" y="1763054"/>
                </a:lnTo>
                <a:lnTo>
                  <a:pt x="725572" y="1754754"/>
                </a:lnTo>
                <a:lnTo>
                  <a:pt x="679954" y="1744219"/>
                </a:lnTo>
                <a:lnTo>
                  <a:pt x="635250" y="1731512"/>
                </a:lnTo>
                <a:lnTo>
                  <a:pt x="591524" y="1716693"/>
                </a:lnTo>
                <a:lnTo>
                  <a:pt x="548838" y="1699824"/>
                </a:lnTo>
                <a:lnTo>
                  <a:pt x="507258" y="1680966"/>
                </a:lnTo>
                <a:lnTo>
                  <a:pt x="466844" y="1660180"/>
                </a:lnTo>
                <a:lnTo>
                  <a:pt x="427662" y="1637528"/>
                </a:lnTo>
                <a:lnTo>
                  <a:pt x="389774" y="1613071"/>
                </a:lnTo>
                <a:lnTo>
                  <a:pt x="353243" y="1586870"/>
                </a:lnTo>
                <a:lnTo>
                  <a:pt x="318133" y="1558987"/>
                </a:lnTo>
                <a:lnTo>
                  <a:pt x="284508" y="1529482"/>
                </a:lnTo>
                <a:lnTo>
                  <a:pt x="252429" y="1498418"/>
                </a:lnTo>
                <a:lnTo>
                  <a:pt x="221962" y="1465855"/>
                </a:lnTo>
                <a:lnTo>
                  <a:pt x="193169" y="1431855"/>
                </a:lnTo>
                <a:lnTo>
                  <a:pt x="166113" y="1396479"/>
                </a:lnTo>
                <a:lnTo>
                  <a:pt x="140857" y="1359789"/>
                </a:lnTo>
                <a:lnTo>
                  <a:pt x="117466" y="1321845"/>
                </a:lnTo>
                <a:lnTo>
                  <a:pt x="96002" y="1282709"/>
                </a:lnTo>
                <a:lnTo>
                  <a:pt x="76529" y="1242443"/>
                </a:lnTo>
                <a:lnTo>
                  <a:pt x="59109" y="1201108"/>
                </a:lnTo>
                <a:lnTo>
                  <a:pt x="43807" y="1158764"/>
                </a:lnTo>
                <a:lnTo>
                  <a:pt x="30685" y="1115474"/>
                </a:lnTo>
                <a:lnTo>
                  <a:pt x="19807" y="1071298"/>
                </a:lnTo>
                <a:lnTo>
                  <a:pt x="11236" y="1026298"/>
                </a:lnTo>
                <a:lnTo>
                  <a:pt x="5036" y="980536"/>
                </a:lnTo>
                <a:lnTo>
                  <a:pt x="1269" y="934072"/>
                </a:lnTo>
                <a:lnTo>
                  <a:pt x="0" y="886967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35934" y="3687036"/>
            <a:ext cx="2234565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65305" y="3675052"/>
            <a:ext cx="2234565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38380" y="3699570"/>
            <a:ext cx="872363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b="1" spc="-5" dirty="0">
                <a:solidFill>
                  <a:srgbClr val="585858"/>
                </a:solidFill>
                <a:latin typeface="Malgun Gothic"/>
                <a:cs typeface="Malgun Gothic"/>
              </a:rPr>
              <a:t>RPA</a:t>
            </a:r>
            <a:endParaRPr sz="2800" b="1" dirty="0">
              <a:solidFill>
                <a:srgbClr val="585858"/>
              </a:solidFill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96219" y="3342273"/>
            <a:ext cx="2234565" cy="10607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6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6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4" y="411480"/>
                </a:lnTo>
                <a:lnTo>
                  <a:pt x="2234184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96219" y="3361111"/>
            <a:ext cx="2234565" cy="10607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6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4" y="82296"/>
                </a:lnTo>
                <a:lnTo>
                  <a:pt x="2234184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6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45523" y="3453535"/>
            <a:ext cx="1711708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800" b="1" spc="-15" dirty="0">
                <a:solidFill>
                  <a:srgbClr val="585858"/>
                </a:solidFill>
                <a:latin typeface="Malgun Gothic"/>
                <a:cs typeface="Malgun Gothic"/>
              </a:rPr>
              <a:t>Machine Running</a:t>
            </a:r>
            <a:endParaRPr sz="2800" b="1" dirty="0">
              <a:solidFill>
                <a:srgbClr val="585858"/>
              </a:solidFill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17367" y="3677793"/>
            <a:ext cx="2234565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4" y="411480"/>
                </a:lnTo>
                <a:lnTo>
                  <a:pt x="2234184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8250" y="3677793"/>
            <a:ext cx="2234565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4" y="82296"/>
                </a:lnTo>
                <a:lnTo>
                  <a:pt x="2234184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05887" y="3665037"/>
            <a:ext cx="1939289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2800" b="1" dirty="0">
                <a:solidFill>
                  <a:srgbClr val="585858"/>
                </a:solidFill>
                <a:latin typeface="Malgun Gothic"/>
                <a:cs typeface="Malgun Gothic"/>
              </a:rPr>
              <a:t>Server</a:t>
            </a:r>
            <a:endParaRPr sz="2800" b="1" dirty="0">
              <a:solidFill>
                <a:srgbClr val="585858"/>
              </a:solidFill>
              <a:latin typeface="Malgun Gothic"/>
              <a:cs typeface="Malgun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67000" y="1159841"/>
            <a:ext cx="7074939" cy="830625"/>
          </a:xfrm>
          <a:custGeom>
            <a:avLst/>
            <a:gdLst/>
            <a:ahLst/>
            <a:cxnLst/>
            <a:rect l="l" t="t" r="r" b="b"/>
            <a:pathLst>
              <a:path w="3779520" h="494030">
                <a:moveTo>
                  <a:pt x="3697224" y="0"/>
                </a:moveTo>
                <a:lnTo>
                  <a:pt x="82295" y="0"/>
                </a:lnTo>
                <a:lnTo>
                  <a:pt x="50261" y="6465"/>
                </a:lnTo>
                <a:lnTo>
                  <a:pt x="24103" y="24098"/>
                </a:lnTo>
                <a:lnTo>
                  <a:pt x="6466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6" y="443519"/>
                </a:lnTo>
                <a:lnTo>
                  <a:pt x="24103" y="469677"/>
                </a:lnTo>
                <a:lnTo>
                  <a:pt x="50261" y="487310"/>
                </a:lnTo>
                <a:lnTo>
                  <a:pt x="82295" y="493775"/>
                </a:lnTo>
                <a:lnTo>
                  <a:pt x="3697224" y="493775"/>
                </a:lnTo>
                <a:lnTo>
                  <a:pt x="3729263" y="487310"/>
                </a:lnTo>
                <a:lnTo>
                  <a:pt x="3755421" y="469677"/>
                </a:lnTo>
                <a:lnTo>
                  <a:pt x="3773054" y="443519"/>
                </a:lnTo>
                <a:lnTo>
                  <a:pt x="3779520" y="411480"/>
                </a:lnTo>
                <a:lnTo>
                  <a:pt x="3779520" y="82296"/>
                </a:lnTo>
                <a:lnTo>
                  <a:pt x="3773054" y="50256"/>
                </a:lnTo>
                <a:lnTo>
                  <a:pt x="3755421" y="24098"/>
                </a:lnTo>
                <a:lnTo>
                  <a:pt x="3729263" y="6465"/>
                </a:lnTo>
                <a:lnTo>
                  <a:pt x="3697224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 sz="3200" b="1">
              <a:solidFill>
                <a:srgbClr val="585858"/>
              </a:solidFill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67000" y="1159841"/>
            <a:ext cx="7074939" cy="830625"/>
          </a:xfrm>
          <a:custGeom>
            <a:avLst/>
            <a:gdLst/>
            <a:ahLst/>
            <a:cxnLst/>
            <a:rect l="l" t="t" r="r" b="b"/>
            <a:pathLst>
              <a:path w="3779520" h="494030">
                <a:moveTo>
                  <a:pt x="0" y="82296"/>
                </a:moveTo>
                <a:lnTo>
                  <a:pt x="6466" y="50256"/>
                </a:lnTo>
                <a:lnTo>
                  <a:pt x="24103" y="24098"/>
                </a:lnTo>
                <a:lnTo>
                  <a:pt x="50261" y="6465"/>
                </a:lnTo>
                <a:lnTo>
                  <a:pt x="82295" y="0"/>
                </a:lnTo>
                <a:lnTo>
                  <a:pt x="3697224" y="0"/>
                </a:lnTo>
                <a:lnTo>
                  <a:pt x="3729263" y="6465"/>
                </a:lnTo>
                <a:lnTo>
                  <a:pt x="3755421" y="24098"/>
                </a:lnTo>
                <a:lnTo>
                  <a:pt x="3773054" y="50256"/>
                </a:lnTo>
                <a:lnTo>
                  <a:pt x="3779520" y="82296"/>
                </a:lnTo>
                <a:lnTo>
                  <a:pt x="3779520" y="411480"/>
                </a:lnTo>
                <a:lnTo>
                  <a:pt x="3773054" y="443519"/>
                </a:lnTo>
                <a:lnTo>
                  <a:pt x="3755421" y="469677"/>
                </a:lnTo>
                <a:lnTo>
                  <a:pt x="3729263" y="487310"/>
                </a:lnTo>
                <a:lnTo>
                  <a:pt x="3697224" y="493775"/>
                </a:lnTo>
                <a:lnTo>
                  <a:pt x="82295" y="493775"/>
                </a:lnTo>
                <a:lnTo>
                  <a:pt x="50261" y="487310"/>
                </a:lnTo>
                <a:lnTo>
                  <a:pt x="24103" y="469677"/>
                </a:lnTo>
                <a:lnTo>
                  <a:pt x="6466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 sz="3200" b="1">
              <a:solidFill>
                <a:srgbClr val="585858"/>
              </a:solidFill>
              <a:latin typeface="+mj-l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89404" y="1325696"/>
            <a:ext cx="4778437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5" dirty="0">
                <a:solidFill>
                  <a:srgbClr val="585858"/>
                </a:solidFill>
                <a:latin typeface="+mj-lt"/>
                <a:cs typeface="Malgun Gothic"/>
              </a:rPr>
              <a:t>Key </a:t>
            </a:r>
            <a:r>
              <a:rPr sz="2800" b="1" dirty="0">
                <a:solidFill>
                  <a:srgbClr val="585858"/>
                </a:solidFill>
                <a:latin typeface="+mj-lt"/>
                <a:cs typeface="Malgun Gothic"/>
              </a:rPr>
              <a:t>development</a:t>
            </a:r>
            <a:r>
              <a:rPr sz="2800" b="1" spc="-100" dirty="0">
                <a:solidFill>
                  <a:srgbClr val="585858"/>
                </a:solidFill>
                <a:latin typeface="+mj-lt"/>
                <a:cs typeface="Malgun Gothic"/>
              </a:rPr>
              <a:t> </a:t>
            </a:r>
            <a:r>
              <a:rPr sz="2800" b="1" dirty="0">
                <a:solidFill>
                  <a:srgbClr val="585858"/>
                </a:solidFill>
                <a:latin typeface="+mj-lt"/>
                <a:cs typeface="Malgun Gothic"/>
              </a:rPr>
              <a:t>functions</a:t>
            </a: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9153F6F3-67FD-47FB-A2F9-600CC0F29E24}"/>
              </a:ext>
            </a:extLst>
          </p:cNvPr>
          <p:cNvSpPr/>
          <p:nvPr/>
        </p:nvSpPr>
        <p:spPr>
          <a:xfrm>
            <a:off x="4746217" y="2589606"/>
            <a:ext cx="2680840" cy="2571623"/>
          </a:xfrm>
          <a:custGeom>
            <a:avLst/>
            <a:gdLst/>
            <a:ahLst/>
            <a:cxnLst/>
            <a:rect l="l" t="t" r="r" b="b"/>
            <a:pathLst>
              <a:path w="1831975" h="1774189">
                <a:moveTo>
                  <a:pt x="0" y="886967"/>
                </a:moveTo>
                <a:lnTo>
                  <a:pt x="1269" y="839863"/>
                </a:lnTo>
                <a:lnTo>
                  <a:pt x="5036" y="793399"/>
                </a:lnTo>
                <a:lnTo>
                  <a:pt x="11236" y="747637"/>
                </a:lnTo>
                <a:lnTo>
                  <a:pt x="19807" y="702637"/>
                </a:lnTo>
                <a:lnTo>
                  <a:pt x="30685" y="658461"/>
                </a:lnTo>
                <a:lnTo>
                  <a:pt x="43807" y="615171"/>
                </a:lnTo>
                <a:lnTo>
                  <a:pt x="59109" y="572827"/>
                </a:lnTo>
                <a:lnTo>
                  <a:pt x="76529" y="531492"/>
                </a:lnTo>
                <a:lnTo>
                  <a:pt x="96002" y="491226"/>
                </a:lnTo>
                <a:lnTo>
                  <a:pt x="117466" y="452090"/>
                </a:lnTo>
                <a:lnTo>
                  <a:pt x="140857" y="414146"/>
                </a:lnTo>
                <a:lnTo>
                  <a:pt x="166113" y="377456"/>
                </a:lnTo>
                <a:lnTo>
                  <a:pt x="193169" y="342080"/>
                </a:lnTo>
                <a:lnTo>
                  <a:pt x="221962" y="308080"/>
                </a:lnTo>
                <a:lnTo>
                  <a:pt x="252429" y="275517"/>
                </a:lnTo>
                <a:lnTo>
                  <a:pt x="284508" y="244453"/>
                </a:lnTo>
                <a:lnTo>
                  <a:pt x="318133" y="214948"/>
                </a:lnTo>
                <a:lnTo>
                  <a:pt x="353243" y="187065"/>
                </a:lnTo>
                <a:lnTo>
                  <a:pt x="389774" y="160864"/>
                </a:lnTo>
                <a:lnTo>
                  <a:pt x="427662" y="136407"/>
                </a:lnTo>
                <a:lnTo>
                  <a:pt x="466844" y="113755"/>
                </a:lnTo>
                <a:lnTo>
                  <a:pt x="507258" y="92969"/>
                </a:lnTo>
                <a:lnTo>
                  <a:pt x="548838" y="74111"/>
                </a:lnTo>
                <a:lnTo>
                  <a:pt x="591524" y="57242"/>
                </a:lnTo>
                <a:lnTo>
                  <a:pt x="635250" y="42423"/>
                </a:lnTo>
                <a:lnTo>
                  <a:pt x="679954" y="29716"/>
                </a:lnTo>
                <a:lnTo>
                  <a:pt x="725572" y="19181"/>
                </a:lnTo>
                <a:lnTo>
                  <a:pt x="772042" y="10881"/>
                </a:lnTo>
                <a:lnTo>
                  <a:pt x="819299" y="4877"/>
                </a:lnTo>
                <a:lnTo>
                  <a:pt x="867281" y="1229"/>
                </a:lnTo>
                <a:lnTo>
                  <a:pt x="915924" y="0"/>
                </a:lnTo>
                <a:lnTo>
                  <a:pt x="964566" y="1229"/>
                </a:lnTo>
                <a:lnTo>
                  <a:pt x="1012548" y="4877"/>
                </a:lnTo>
                <a:lnTo>
                  <a:pt x="1059805" y="10881"/>
                </a:lnTo>
                <a:lnTo>
                  <a:pt x="1106275" y="19181"/>
                </a:lnTo>
                <a:lnTo>
                  <a:pt x="1151893" y="29716"/>
                </a:lnTo>
                <a:lnTo>
                  <a:pt x="1196597" y="42423"/>
                </a:lnTo>
                <a:lnTo>
                  <a:pt x="1240323" y="57242"/>
                </a:lnTo>
                <a:lnTo>
                  <a:pt x="1283009" y="74111"/>
                </a:lnTo>
                <a:lnTo>
                  <a:pt x="1324589" y="92969"/>
                </a:lnTo>
                <a:lnTo>
                  <a:pt x="1365003" y="113755"/>
                </a:lnTo>
                <a:lnTo>
                  <a:pt x="1404185" y="136407"/>
                </a:lnTo>
                <a:lnTo>
                  <a:pt x="1442073" y="160864"/>
                </a:lnTo>
                <a:lnTo>
                  <a:pt x="1478604" y="187065"/>
                </a:lnTo>
                <a:lnTo>
                  <a:pt x="1513714" y="214948"/>
                </a:lnTo>
                <a:lnTo>
                  <a:pt x="1547339" y="244453"/>
                </a:lnTo>
                <a:lnTo>
                  <a:pt x="1579418" y="275517"/>
                </a:lnTo>
                <a:lnTo>
                  <a:pt x="1609885" y="308080"/>
                </a:lnTo>
                <a:lnTo>
                  <a:pt x="1638678" y="342080"/>
                </a:lnTo>
                <a:lnTo>
                  <a:pt x="1665734" y="377456"/>
                </a:lnTo>
                <a:lnTo>
                  <a:pt x="1690990" y="414146"/>
                </a:lnTo>
                <a:lnTo>
                  <a:pt x="1714381" y="452090"/>
                </a:lnTo>
                <a:lnTo>
                  <a:pt x="1735845" y="491226"/>
                </a:lnTo>
                <a:lnTo>
                  <a:pt x="1755318" y="531492"/>
                </a:lnTo>
                <a:lnTo>
                  <a:pt x="1772738" y="572827"/>
                </a:lnTo>
                <a:lnTo>
                  <a:pt x="1788040" y="615171"/>
                </a:lnTo>
                <a:lnTo>
                  <a:pt x="1801162" y="658461"/>
                </a:lnTo>
                <a:lnTo>
                  <a:pt x="1812040" y="702637"/>
                </a:lnTo>
                <a:lnTo>
                  <a:pt x="1820611" y="747637"/>
                </a:lnTo>
                <a:lnTo>
                  <a:pt x="1826811" y="793399"/>
                </a:lnTo>
                <a:lnTo>
                  <a:pt x="1830578" y="839863"/>
                </a:lnTo>
                <a:lnTo>
                  <a:pt x="1831848" y="886967"/>
                </a:lnTo>
                <a:lnTo>
                  <a:pt x="1830578" y="934072"/>
                </a:lnTo>
                <a:lnTo>
                  <a:pt x="1826811" y="980536"/>
                </a:lnTo>
                <a:lnTo>
                  <a:pt x="1820611" y="1026298"/>
                </a:lnTo>
                <a:lnTo>
                  <a:pt x="1812040" y="1071298"/>
                </a:lnTo>
                <a:lnTo>
                  <a:pt x="1801162" y="1115474"/>
                </a:lnTo>
                <a:lnTo>
                  <a:pt x="1788040" y="1158764"/>
                </a:lnTo>
                <a:lnTo>
                  <a:pt x="1772738" y="1201108"/>
                </a:lnTo>
                <a:lnTo>
                  <a:pt x="1755318" y="1242443"/>
                </a:lnTo>
                <a:lnTo>
                  <a:pt x="1735845" y="1282709"/>
                </a:lnTo>
                <a:lnTo>
                  <a:pt x="1714381" y="1321845"/>
                </a:lnTo>
                <a:lnTo>
                  <a:pt x="1690990" y="1359789"/>
                </a:lnTo>
                <a:lnTo>
                  <a:pt x="1665734" y="1396479"/>
                </a:lnTo>
                <a:lnTo>
                  <a:pt x="1638678" y="1431855"/>
                </a:lnTo>
                <a:lnTo>
                  <a:pt x="1609885" y="1465855"/>
                </a:lnTo>
                <a:lnTo>
                  <a:pt x="1579418" y="1498418"/>
                </a:lnTo>
                <a:lnTo>
                  <a:pt x="1547339" y="1529482"/>
                </a:lnTo>
                <a:lnTo>
                  <a:pt x="1513714" y="1558987"/>
                </a:lnTo>
                <a:lnTo>
                  <a:pt x="1478604" y="1586870"/>
                </a:lnTo>
                <a:lnTo>
                  <a:pt x="1442073" y="1613071"/>
                </a:lnTo>
                <a:lnTo>
                  <a:pt x="1404185" y="1637528"/>
                </a:lnTo>
                <a:lnTo>
                  <a:pt x="1365003" y="1660180"/>
                </a:lnTo>
                <a:lnTo>
                  <a:pt x="1324589" y="1680966"/>
                </a:lnTo>
                <a:lnTo>
                  <a:pt x="1283009" y="1699824"/>
                </a:lnTo>
                <a:lnTo>
                  <a:pt x="1240323" y="1716693"/>
                </a:lnTo>
                <a:lnTo>
                  <a:pt x="1196597" y="1731512"/>
                </a:lnTo>
                <a:lnTo>
                  <a:pt x="1151893" y="1744219"/>
                </a:lnTo>
                <a:lnTo>
                  <a:pt x="1106275" y="1754754"/>
                </a:lnTo>
                <a:lnTo>
                  <a:pt x="1059805" y="1763054"/>
                </a:lnTo>
                <a:lnTo>
                  <a:pt x="1012548" y="1769058"/>
                </a:lnTo>
                <a:lnTo>
                  <a:pt x="964566" y="1772706"/>
                </a:lnTo>
                <a:lnTo>
                  <a:pt x="915924" y="1773935"/>
                </a:lnTo>
                <a:lnTo>
                  <a:pt x="867281" y="1772706"/>
                </a:lnTo>
                <a:lnTo>
                  <a:pt x="819299" y="1769058"/>
                </a:lnTo>
                <a:lnTo>
                  <a:pt x="772042" y="1763054"/>
                </a:lnTo>
                <a:lnTo>
                  <a:pt x="725572" y="1754754"/>
                </a:lnTo>
                <a:lnTo>
                  <a:pt x="679954" y="1744219"/>
                </a:lnTo>
                <a:lnTo>
                  <a:pt x="635250" y="1731512"/>
                </a:lnTo>
                <a:lnTo>
                  <a:pt x="591524" y="1716693"/>
                </a:lnTo>
                <a:lnTo>
                  <a:pt x="548838" y="1699824"/>
                </a:lnTo>
                <a:lnTo>
                  <a:pt x="507258" y="1680966"/>
                </a:lnTo>
                <a:lnTo>
                  <a:pt x="466844" y="1660180"/>
                </a:lnTo>
                <a:lnTo>
                  <a:pt x="427662" y="1637528"/>
                </a:lnTo>
                <a:lnTo>
                  <a:pt x="389774" y="1613071"/>
                </a:lnTo>
                <a:lnTo>
                  <a:pt x="353243" y="1586870"/>
                </a:lnTo>
                <a:lnTo>
                  <a:pt x="318133" y="1558987"/>
                </a:lnTo>
                <a:lnTo>
                  <a:pt x="284508" y="1529482"/>
                </a:lnTo>
                <a:lnTo>
                  <a:pt x="252429" y="1498418"/>
                </a:lnTo>
                <a:lnTo>
                  <a:pt x="221962" y="1465855"/>
                </a:lnTo>
                <a:lnTo>
                  <a:pt x="193169" y="1431855"/>
                </a:lnTo>
                <a:lnTo>
                  <a:pt x="166113" y="1396479"/>
                </a:lnTo>
                <a:lnTo>
                  <a:pt x="140857" y="1359789"/>
                </a:lnTo>
                <a:lnTo>
                  <a:pt x="117466" y="1321845"/>
                </a:lnTo>
                <a:lnTo>
                  <a:pt x="96002" y="1282709"/>
                </a:lnTo>
                <a:lnTo>
                  <a:pt x="76529" y="1242443"/>
                </a:lnTo>
                <a:lnTo>
                  <a:pt x="59109" y="1201108"/>
                </a:lnTo>
                <a:lnTo>
                  <a:pt x="43807" y="1158764"/>
                </a:lnTo>
                <a:lnTo>
                  <a:pt x="30685" y="1115474"/>
                </a:lnTo>
                <a:lnTo>
                  <a:pt x="19807" y="1071298"/>
                </a:lnTo>
                <a:lnTo>
                  <a:pt x="11236" y="1026298"/>
                </a:lnTo>
                <a:lnTo>
                  <a:pt x="5036" y="980536"/>
                </a:lnTo>
                <a:lnTo>
                  <a:pt x="1269" y="934072"/>
                </a:lnTo>
                <a:lnTo>
                  <a:pt x="0" y="886967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F87D270C-D5E9-42F6-8C67-18CFB91510D7}"/>
              </a:ext>
            </a:extLst>
          </p:cNvPr>
          <p:cNvSpPr/>
          <p:nvPr/>
        </p:nvSpPr>
        <p:spPr>
          <a:xfrm>
            <a:off x="1871406" y="2589606"/>
            <a:ext cx="2680840" cy="2571623"/>
          </a:xfrm>
          <a:custGeom>
            <a:avLst/>
            <a:gdLst/>
            <a:ahLst/>
            <a:cxnLst/>
            <a:rect l="l" t="t" r="r" b="b"/>
            <a:pathLst>
              <a:path w="1831975" h="1774189">
                <a:moveTo>
                  <a:pt x="0" y="886967"/>
                </a:moveTo>
                <a:lnTo>
                  <a:pt x="1269" y="839863"/>
                </a:lnTo>
                <a:lnTo>
                  <a:pt x="5036" y="793399"/>
                </a:lnTo>
                <a:lnTo>
                  <a:pt x="11236" y="747637"/>
                </a:lnTo>
                <a:lnTo>
                  <a:pt x="19807" y="702637"/>
                </a:lnTo>
                <a:lnTo>
                  <a:pt x="30685" y="658461"/>
                </a:lnTo>
                <a:lnTo>
                  <a:pt x="43807" y="615171"/>
                </a:lnTo>
                <a:lnTo>
                  <a:pt x="59109" y="572827"/>
                </a:lnTo>
                <a:lnTo>
                  <a:pt x="76529" y="531492"/>
                </a:lnTo>
                <a:lnTo>
                  <a:pt x="96002" y="491226"/>
                </a:lnTo>
                <a:lnTo>
                  <a:pt x="117466" y="452090"/>
                </a:lnTo>
                <a:lnTo>
                  <a:pt x="140857" y="414146"/>
                </a:lnTo>
                <a:lnTo>
                  <a:pt x="166113" y="377456"/>
                </a:lnTo>
                <a:lnTo>
                  <a:pt x="193169" y="342080"/>
                </a:lnTo>
                <a:lnTo>
                  <a:pt x="221962" y="308080"/>
                </a:lnTo>
                <a:lnTo>
                  <a:pt x="252429" y="275517"/>
                </a:lnTo>
                <a:lnTo>
                  <a:pt x="284508" y="244453"/>
                </a:lnTo>
                <a:lnTo>
                  <a:pt x="318133" y="214948"/>
                </a:lnTo>
                <a:lnTo>
                  <a:pt x="353243" y="187065"/>
                </a:lnTo>
                <a:lnTo>
                  <a:pt x="389774" y="160864"/>
                </a:lnTo>
                <a:lnTo>
                  <a:pt x="427662" y="136407"/>
                </a:lnTo>
                <a:lnTo>
                  <a:pt x="466844" y="113755"/>
                </a:lnTo>
                <a:lnTo>
                  <a:pt x="507258" y="92969"/>
                </a:lnTo>
                <a:lnTo>
                  <a:pt x="548838" y="74111"/>
                </a:lnTo>
                <a:lnTo>
                  <a:pt x="591524" y="57242"/>
                </a:lnTo>
                <a:lnTo>
                  <a:pt x="635250" y="42423"/>
                </a:lnTo>
                <a:lnTo>
                  <a:pt x="679954" y="29716"/>
                </a:lnTo>
                <a:lnTo>
                  <a:pt x="725572" y="19181"/>
                </a:lnTo>
                <a:lnTo>
                  <a:pt x="772042" y="10881"/>
                </a:lnTo>
                <a:lnTo>
                  <a:pt x="819299" y="4877"/>
                </a:lnTo>
                <a:lnTo>
                  <a:pt x="867281" y="1229"/>
                </a:lnTo>
                <a:lnTo>
                  <a:pt x="915924" y="0"/>
                </a:lnTo>
                <a:lnTo>
                  <a:pt x="964566" y="1229"/>
                </a:lnTo>
                <a:lnTo>
                  <a:pt x="1012548" y="4877"/>
                </a:lnTo>
                <a:lnTo>
                  <a:pt x="1059805" y="10881"/>
                </a:lnTo>
                <a:lnTo>
                  <a:pt x="1106275" y="19181"/>
                </a:lnTo>
                <a:lnTo>
                  <a:pt x="1151893" y="29716"/>
                </a:lnTo>
                <a:lnTo>
                  <a:pt x="1196597" y="42423"/>
                </a:lnTo>
                <a:lnTo>
                  <a:pt x="1240323" y="57242"/>
                </a:lnTo>
                <a:lnTo>
                  <a:pt x="1283009" y="74111"/>
                </a:lnTo>
                <a:lnTo>
                  <a:pt x="1324589" y="92969"/>
                </a:lnTo>
                <a:lnTo>
                  <a:pt x="1365003" y="113755"/>
                </a:lnTo>
                <a:lnTo>
                  <a:pt x="1404185" y="136407"/>
                </a:lnTo>
                <a:lnTo>
                  <a:pt x="1442073" y="160864"/>
                </a:lnTo>
                <a:lnTo>
                  <a:pt x="1478604" y="187065"/>
                </a:lnTo>
                <a:lnTo>
                  <a:pt x="1513714" y="214948"/>
                </a:lnTo>
                <a:lnTo>
                  <a:pt x="1547339" y="244453"/>
                </a:lnTo>
                <a:lnTo>
                  <a:pt x="1579418" y="275517"/>
                </a:lnTo>
                <a:lnTo>
                  <a:pt x="1609885" y="308080"/>
                </a:lnTo>
                <a:lnTo>
                  <a:pt x="1638678" y="342080"/>
                </a:lnTo>
                <a:lnTo>
                  <a:pt x="1665734" y="377456"/>
                </a:lnTo>
                <a:lnTo>
                  <a:pt x="1690990" y="414146"/>
                </a:lnTo>
                <a:lnTo>
                  <a:pt x="1714381" y="452090"/>
                </a:lnTo>
                <a:lnTo>
                  <a:pt x="1735845" y="491226"/>
                </a:lnTo>
                <a:lnTo>
                  <a:pt x="1755318" y="531492"/>
                </a:lnTo>
                <a:lnTo>
                  <a:pt x="1772738" y="572827"/>
                </a:lnTo>
                <a:lnTo>
                  <a:pt x="1788040" y="615171"/>
                </a:lnTo>
                <a:lnTo>
                  <a:pt x="1801162" y="658461"/>
                </a:lnTo>
                <a:lnTo>
                  <a:pt x="1812040" y="702637"/>
                </a:lnTo>
                <a:lnTo>
                  <a:pt x="1820611" y="747637"/>
                </a:lnTo>
                <a:lnTo>
                  <a:pt x="1826811" y="793399"/>
                </a:lnTo>
                <a:lnTo>
                  <a:pt x="1830578" y="839863"/>
                </a:lnTo>
                <a:lnTo>
                  <a:pt x="1831848" y="886967"/>
                </a:lnTo>
                <a:lnTo>
                  <a:pt x="1830578" y="934072"/>
                </a:lnTo>
                <a:lnTo>
                  <a:pt x="1826811" y="980536"/>
                </a:lnTo>
                <a:lnTo>
                  <a:pt x="1820611" y="1026298"/>
                </a:lnTo>
                <a:lnTo>
                  <a:pt x="1812040" y="1071298"/>
                </a:lnTo>
                <a:lnTo>
                  <a:pt x="1801162" y="1115474"/>
                </a:lnTo>
                <a:lnTo>
                  <a:pt x="1788040" y="1158764"/>
                </a:lnTo>
                <a:lnTo>
                  <a:pt x="1772738" y="1201108"/>
                </a:lnTo>
                <a:lnTo>
                  <a:pt x="1755318" y="1242443"/>
                </a:lnTo>
                <a:lnTo>
                  <a:pt x="1735845" y="1282709"/>
                </a:lnTo>
                <a:lnTo>
                  <a:pt x="1714381" y="1321845"/>
                </a:lnTo>
                <a:lnTo>
                  <a:pt x="1690990" y="1359789"/>
                </a:lnTo>
                <a:lnTo>
                  <a:pt x="1665734" y="1396479"/>
                </a:lnTo>
                <a:lnTo>
                  <a:pt x="1638678" y="1431855"/>
                </a:lnTo>
                <a:lnTo>
                  <a:pt x="1609885" y="1465855"/>
                </a:lnTo>
                <a:lnTo>
                  <a:pt x="1579418" y="1498418"/>
                </a:lnTo>
                <a:lnTo>
                  <a:pt x="1547339" y="1529482"/>
                </a:lnTo>
                <a:lnTo>
                  <a:pt x="1513714" y="1558987"/>
                </a:lnTo>
                <a:lnTo>
                  <a:pt x="1478604" y="1586870"/>
                </a:lnTo>
                <a:lnTo>
                  <a:pt x="1442073" y="1613071"/>
                </a:lnTo>
                <a:lnTo>
                  <a:pt x="1404185" y="1637528"/>
                </a:lnTo>
                <a:lnTo>
                  <a:pt x="1365003" y="1660180"/>
                </a:lnTo>
                <a:lnTo>
                  <a:pt x="1324589" y="1680966"/>
                </a:lnTo>
                <a:lnTo>
                  <a:pt x="1283009" y="1699824"/>
                </a:lnTo>
                <a:lnTo>
                  <a:pt x="1240323" y="1716693"/>
                </a:lnTo>
                <a:lnTo>
                  <a:pt x="1196597" y="1731512"/>
                </a:lnTo>
                <a:lnTo>
                  <a:pt x="1151893" y="1744219"/>
                </a:lnTo>
                <a:lnTo>
                  <a:pt x="1106275" y="1754754"/>
                </a:lnTo>
                <a:lnTo>
                  <a:pt x="1059805" y="1763054"/>
                </a:lnTo>
                <a:lnTo>
                  <a:pt x="1012548" y="1769058"/>
                </a:lnTo>
                <a:lnTo>
                  <a:pt x="964566" y="1772706"/>
                </a:lnTo>
                <a:lnTo>
                  <a:pt x="915924" y="1773935"/>
                </a:lnTo>
                <a:lnTo>
                  <a:pt x="867281" y="1772706"/>
                </a:lnTo>
                <a:lnTo>
                  <a:pt x="819299" y="1769058"/>
                </a:lnTo>
                <a:lnTo>
                  <a:pt x="772042" y="1763054"/>
                </a:lnTo>
                <a:lnTo>
                  <a:pt x="725572" y="1754754"/>
                </a:lnTo>
                <a:lnTo>
                  <a:pt x="679954" y="1744219"/>
                </a:lnTo>
                <a:lnTo>
                  <a:pt x="635250" y="1731512"/>
                </a:lnTo>
                <a:lnTo>
                  <a:pt x="591524" y="1716693"/>
                </a:lnTo>
                <a:lnTo>
                  <a:pt x="548838" y="1699824"/>
                </a:lnTo>
                <a:lnTo>
                  <a:pt x="507258" y="1680966"/>
                </a:lnTo>
                <a:lnTo>
                  <a:pt x="466844" y="1660180"/>
                </a:lnTo>
                <a:lnTo>
                  <a:pt x="427662" y="1637528"/>
                </a:lnTo>
                <a:lnTo>
                  <a:pt x="389774" y="1613071"/>
                </a:lnTo>
                <a:lnTo>
                  <a:pt x="353243" y="1586870"/>
                </a:lnTo>
                <a:lnTo>
                  <a:pt x="318133" y="1558987"/>
                </a:lnTo>
                <a:lnTo>
                  <a:pt x="284508" y="1529482"/>
                </a:lnTo>
                <a:lnTo>
                  <a:pt x="252429" y="1498418"/>
                </a:lnTo>
                <a:lnTo>
                  <a:pt x="221962" y="1465855"/>
                </a:lnTo>
                <a:lnTo>
                  <a:pt x="193169" y="1431855"/>
                </a:lnTo>
                <a:lnTo>
                  <a:pt x="166113" y="1396479"/>
                </a:lnTo>
                <a:lnTo>
                  <a:pt x="140857" y="1359789"/>
                </a:lnTo>
                <a:lnTo>
                  <a:pt x="117466" y="1321845"/>
                </a:lnTo>
                <a:lnTo>
                  <a:pt x="96002" y="1282709"/>
                </a:lnTo>
                <a:lnTo>
                  <a:pt x="76529" y="1242443"/>
                </a:lnTo>
                <a:lnTo>
                  <a:pt x="59109" y="1201108"/>
                </a:lnTo>
                <a:lnTo>
                  <a:pt x="43807" y="1158764"/>
                </a:lnTo>
                <a:lnTo>
                  <a:pt x="30685" y="1115474"/>
                </a:lnTo>
                <a:lnTo>
                  <a:pt x="19807" y="1071298"/>
                </a:lnTo>
                <a:lnTo>
                  <a:pt x="11236" y="1026298"/>
                </a:lnTo>
                <a:lnTo>
                  <a:pt x="5036" y="980536"/>
                </a:lnTo>
                <a:lnTo>
                  <a:pt x="1269" y="934072"/>
                </a:lnTo>
                <a:lnTo>
                  <a:pt x="0" y="886967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9851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5">
            <a:extLst>
              <a:ext uri="{FF2B5EF4-FFF2-40B4-BE49-F238E27FC236}">
                <a16:creationId xmlns:a16="http://schemas.microsoft.com/office/drawing/2014/main" id="{69A18577-7836-4D8E-A025-6E089FBC39E9}"/>
              </a:ext>
            </a:extLst>
          </p:cNvPr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D6A0112-6D2B-49CE-A2A3-15EF1EFC21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5199" y="234076"/>
            <a:ext cx="5181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25" dirty="0">
                <a:solidFill>
                  <a:srgbClr val="585858"/>
                </a:solidFill>
              </a:rPr>
              <a:t>School Request Sample</a:t>
            </a:r>
            <a:endParaRPr sz="3600" b="1" spc="-5" dirty="0">
              <a:solidFill>
                <a:srgbClr val="585858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0A691-5A16-4369-8C28-69A08F2CA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787888"/>
            <a:ext cx="8534400" cy="60102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2A0B84-4911-4DBB-A471-AF55FAD60F49}"/>
              </a:ext>
            </a:extLst>
          </p:cNvPr>
          <p:cNvSpPr/>
          <p:nvPr/>
        </p:nvSpPr>
        <p:spPr>
          <a:xfrm>
            <a:off x="2362199" y="1447800"/>
            <a:ext cx="1981201" cy="5257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5742EF-6961-40FC-BF7C-9ADAD3E349C5}"/>
              </a:ext>
            </a:extLst>
          </p:cNvPr>
          <p:cNvSpPr/>
          <p:nvPr/>
        </p:nvSpPr>
        <p:spPr>
          <a:xfrm>
            <a:off x="5029200" y="1447800"/>
            <a:ext cx="5181600" cy="5257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04C32-A865-4989-BE9D-6519EA3E606B}"/>
              </a:ext>
            </a:extLst>
          </p:cNvPr>
          <p:cNvSpPr txBox="1"/>
          <p:nvPr/>
        </p:nvSpPr>
        <p:spPr>
          <a:xfrm>
            <a:off x="79246" y="62234"/>
            <a:ext cx="3121153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We will use Category and Description of Products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2F756-B53E-4C45-A8E9-614FCB31D0B4}"/>
              </a:ext>
            </a:extLst>
          </p:cNvPr>
          <p:cNvSpPr txBox="1"/>
          <p:nvPr/>
        </p:nvSpPr>
        <p:spPr>
          <a:xfrm>
            <a:off x="82963" y="1964473"/>
            <a:ext cx="1749553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Estimate the products’ names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598D82-1F4E-4DB2-B278-5DB62F1D33B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57740" y="708565"/>
            <a:ext cx="682083" cy="12559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10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1BBF2D9-8A54-489F-8538-C3EAAAE9734F}"/>
              </a:ext>
            </a:extLst>
          </p:cNvPr>
          <p:cNvSpPr txBox="1">
            <a:spLocks/>
          </p:cNvSpPr>
          <p:nvPr/>
        </p:nvSpPr>
        <p:spPr>
          <a:xfrm>
            <a:off x="3883307" y="234076"/>
            <a:ext cx="486321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585858"/>
                </a:solidFill>
              </a:rPr>
              <a:t>Implementation : RPA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852DE0-1B64-41A9-A30D-D90FE20B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99" y="1098000"/>
            <a:ext cx="10240000" cy="576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256BBF-ED77-4D0C-A793-D478E485E29D}"/>
              </a:ext>
            </a:extLst>
          </p:cNvPr>
          <p:cNvSpPr/>
          <p:nvPr/>
        </p:nvSpPr>
        <p:spPr>
          <a:xfrm>
            <a:off x="4952999" y="3377836"/>
            <a:ext cx="2286000" cy="1135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752B1-7335-4E21-A61A-09DD3181907C}"/>
              </a:ext>
            </a:extLst>
          </p:cNvPr>
          <p:cNvSpPr txBox="1"/>
          <p:nvPr/>
        </p:nvSpPr>
        <p:spPr>
          <a:xfrm>
            <a:off x="5225795" y="4712061"/>
            <a:ext cx="2209800" cy="14773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Step 1.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Write the location name to find schools’ requests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(ex. </a:t>
            </a:r>
            <a:r>
              <a:rPr lang="ko-KR" altLang="en-US" b="1" dirty="0">
                <a:solidFill>
                  <a:srgbClr val="00B050"/>
                </a:solidFill>
              </a:rPr>
              <a:t>서울</a:t>
            </a:r>
            <a:r>
              <a:rPr lang="en-US" altLang="ko-KR" b="1" dirty="0">
                <a:solidFill>
                  <a:srgbClr val="00B050"/>
                </a:solidFill>
              </a:rPr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대구</a:t>
            </a:r>
            <a:r>
              <a:rPr lang="en-US" altLang="ko-KR" b="1" dirty="0">
                <a:solidFill>
                  <a:srgbClr val="00B050"/>
                </a:solidFill>
              </a:rPr>
              <a:t> </a:t>
            </a:r>
            <a:r>
              <a:rPr lang="ko-KR" altLang="en-US" b="1" dirty="0">
                <a:solidFill>
                  <a:srgbClr val="00B050"/>
                </a:solidFill>
              </a:rPr>
              <a:t>등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5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1BBF2D9-8A54-489F-8538-C3EAAAE9734F}"/>
              </a:ext>
            </a:extLst>
          </p:cNvPr>
          <p:cNvSpPr txBox="1">
            <a:spLocks/>
          </p:cNvSpPr>
          <p:nvPr/>
        </p:nvSpPr>
        <p:spPr>
          <a:xfrm>
            <a:off x="3883307" y="234076"/>
            <a:ext cx="486321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585858"/>
                </a:solidFill>
              </a:rPr>
              <a:t>Implementation : RPA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731797-23ED-4BD8-8294-7CF2A169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9" y="1098000"/>
            <a:ext cx="10239999" cy="576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256BBF-ED77-4D0C-A793-D478E485E29D}"/>
              </a:ext>
            </a:extLst>
          </p:cNvPr>
          <p:cNvSpPr/>
          <p:nvPr/>
        </p:nvSpPr>
        <p:spPr>
          <a:xfrm>
            <a:off x="8229600" y="3810007"/>
            <a:ext cx="2362200" cy="21335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752B1-7335-4E21-A61A-09DD3181907C}"/>
              </a:ext>
            </a:extLst>
          </p:cNvPr>
          <p:cNvSpPr txBox="1"/>
          <p:nvPr/>
        </p:nvSpPr>
        <p:spPr>
          <a:xfrm>
            <a:off x="3079380" y="5550622"/>
            <a:ext cx="4572000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Step 2.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Check the deadline and find schools having requests in deadline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3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56554" y="5053584"/>
            <a:ext cx="1336802" cy="539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52871" y="5571744"/>
            <a:ext cx="1341120" cy="21590"/>
          </a:xfrm>
          <a:custGeom>
            <a:avLst/>
            <a:gdLst/>
            <a:ahLst/>
            <a:cxnLst/>
            <a:rect l="l" t="t" r="r" b="b"/>
            <a:pathLst>
              <a:path w="1341120" h="21589">
                <a:moveTo>
                  <a:pt x="0" y="0"/>
                </a:moveTo>
                <a:lnTo>
                  <a:pt x="635" y="1142"/>
                </a:lnTo>
                <a:lnTo>
                  <a:pt x="1279" y="2422"/>
                </a:lnTo>
                <a:lnTo>
                  <a:pt x="2412" y="3555"/>
                </a:lnTo>
                <a:lnTo>
                  <a:pt x="15150" y="13835"/>
                </a:lnTo>
                <a:lnTo>
                  <a:pt x="28400" y="19113"/>
                </a:lnTo>
                <a:lnTo>
                  <a:pt x="45864" y="21058"/>
                </a:lnTo>
                <a:lnTo>
                  <a:pt x="71247" y="21335"/>
                </a:lnTo>
                <a:lnTo>
                  <a:pt x="1269873" y="21335"/>
                </a:lnTo>
                <a:lnTo>
                  <a:pt x="1295155" y="21058"/>
                </a:lnTo>
                <a:lnTo>
                  <a:pt x="1312402" y="19113"/>
                </a:lnTo>
                <a:lnTo>
                  <a:pt x="1325433" y="13835"/>
                </a:lnTo>
                <a:lnTo>
                  <a:pt x="1337291" y="4190"/>
                </a:lnTo>
                <a:lnTo>
                  <a:pt x="49911" y="4190"/>
                </a:lnTo>
                <a:lnTo>
                  <a:pt x="32879" y="4125"/>
                </a:lnTo>
                <a:lnTo>
                  <a:pt x="19478" y="3667"/>
                </a:lnTo>
                <a:lnTo>
                  <a:pt x="8780" y="2412"/>
                </a:lnTo>
                <a:lnTo>
                  <a:pt x="0" y="0"/>
                </a:lnTo>
                <a:close/>
              </a:path>
              <a:path w="1341120" h="21589">
                <a:moveTo>
                  <a:pt x="1341120" y="0"/>
                </a:moveTo>
                <a:lnTo>
                  <a:pt x="1331936" y="2422"/>
                </a:lnTo>
                <a:lnTo>
                  <a:pt x="1321085" y="3667"/>
                </a:lnTo>
                <a:lnTo>
                  <a:pt x="1307615" y="4125"/>
                </a:lnTo>
                <a:lnTo>
                  <a:pt x="1290574" y="4190"/>
                </a:lnTo>
                <a:lnTo>
                  <a:pt x="1337291" y="4190"/>
                </a:lnTo>
                <a:lnTo>
                  <a:pt x="1338072" y="3555"/>
                </a:lnTo>
                <a:lnTo>
                  <a:pt x="1339342" y="2412"/>
                </a:lnTo>
                <a:lnTo>
                  <a:pt x="1340484" y="1142"/>
                </a:lnTo>
                <a:lnTo>
                  <a:pt x="134112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52871" y="5571744"/>
            <a:ext cx="1341120" cy="21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77640" y="2465832"/>
            <a:ext cx="4291584" cy="2615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8328" y="4867275"/>
            <a:ext cx="3959860" cy="0"/>
          </a:xfrm>
          <a:custGeom>
            <a:avLst/>
            <a:gdLst/>
            <a:ahLst/>
            <a:cxnLst/>
            <a:rect l="l" t="t" r="r" b="b"/>
            <a:pathLst>
              <a:path w="3959859">
                <a:moveTo>
                  <a:pt x="0" y="0"/>
                </a:moveTo>
                <a:lnTo>
                  <a:pt x="395935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0867" y="2644139"/>
            <a:ext cx="0" cy="2219960"/>
          </a:xfrm>
          <a:custGeom>
            <a:avLst/>
            <a:gdLst/>
            <a:ahLst/>
            <a:cxnLst/>
            <a:rect l="l" t="t" r="r" b="b"/>
            <a:pathLst>
              <a:path h="2219960">
                <a:moveTo>
                  <a:pt x="0" y="0"/>
                </a:moveTo>
                <a:lnTo>
                  <a:pt x="0" y="221996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8328" y="2641600"/>
            <a:ext cx="3959860" cy="0"/>
          </a:xfrm>
          <a:custGeom>
            <a:avLst/>
            <a:gdLst/>
            <a:ahLst/>
            <a:cxnLst/>
            <a:rect l="l" t="t" r="r" b="b"/>
            <a:pathLst>
              <a:path w="3959859">
                <a:moveTo>
                  <a:pt x="0" y="0"/>
                </a:moveTo>
                <a:lnTo>
                  <a:pt x="3959352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05140" y="2644648"/>
            <a:ext cx="0" cy="59055"/>
          </a:xfrm>
          <a:custGeom>
            <a:avLst/>
            <a:gdLst/>
            <a:ahLst/>
            <a:cxnLst/>
            <a:rect l="l" t="t" r="r" b="b"/>
            <a:pathLst>
              <a:path h="59055">
                <a:moveTo>
                  <a:pt x="0" y="0"/>
                </a:moveTo>
                <a:lnTo>
                  <a:pt x="0" y="58927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62471" y="4885944"/>
            <a:ext cx="124967" cy="124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89263" y="3578097"/>
            <a:ext cx="2264536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altLang="ko-KR" sz="2000" spc="-5" dirty="0">
                <a:solidFill>
                  <a:srgbClr val="585858"/>
                </a:solidFill>
                <a:latin typeface="Malgun Gothic"/>
                <a:cs typeface="Malgun Gothic"/>
              </a:rPr>
              <a:t>6</a:t>
            </a:r>
            <a:r>
              <a:rPr sz="2000" spc="-5" dirty="0">
                <a:solidFill>
                  <a:srgbClr val="585858"/>
                </a:solidFill>
                <a:latin typeface="Malgun Gothic"/>
                <a:cs typeface="Malgun Gothic"/>
              </a:rPr>
              <a:t>.</a:t>
            </a:r>
            <a:r>
              <a:rPr sz="2000" spc="-85" dirty="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lang="en-US" altLang="ko-KR" sz="2000" spc="-10" dirty="0">
                <a:solidFill>
                  <a:srgbClr val="585858"/>
                </a:solidFill>
                <a:latin typeface="Malgun Gothic"/>
                <a:cs typeface="Malgun Gothic"/>
              </a:rPr>
              <a:t>Implementation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89262" y="2922777"/>
            <a:ext cx="2264537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altLang="ko-KR" sz="2000" spc="-5" dirty="0">
                <a:solidFill>
                  <a:srgbClr val="585858"/>
                </a:solidFill>
                <a:latin typeface="Malgun Gothic"/>
                <a:cs typeface="Malgun Gothic"/>
              </a:rPr>
              <a:t>5</a:t>
            </a:r>
            <a:r>
              <a:rPr sz="2000" spc="-5" dirty="0">
                <a:solidFill>
                  <a:srgbClr val="585858"/>
                </a:solidFill>
                <a:latin typeface="Malgun Gothic"/>
                <a:cs typeface="Malgun Gothic"/>
              </a:rPr>
              <a:t>.</a:t>
            </a:r>
            <a:r>
              <a:rPr sz="2000" spc="-65" dirty="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lang="en-US" sz="2000" spc="-10" dirty="0">
                <a:solidFill>
                  <a:srgbClr val="585858"/>
                </a:solidFill>
                <a:latin typeface="Malgun Gothic"/>
                <a:cs typeface="Malgun Gothic"/>
              </a:rPr>
              <a:t>Diagram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80742" y="2882645"/>
            <a:ext cx="11417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585858"/>
                </a:solidFill>
                <a:latin typeface="Malgun Gothic"/>
                <a:cs typeface="Malgun Gothic"/>
              </a:rPr>
              <a:t>1.</a:t>
            </a:r>
            <a:r>
              <a:rPr sz="2000" spc="-70" dirty="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lang="en-US" sz="2000" spc="-70" dirty="0">
                <a:solidFill>
                  <a:srgbClr val="585858"/>
                </a:solidFill>
                <a:latin typeface="Malgun Gothic"/>
                <a:cs typeface="Malgun Gothic"/>
              </a:rPr>
              <a:t>Current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7705" y="4087416"/>
            <a:ext cx="21844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585858"/>
                </a:solidFill>
                <a:latin typeface="Malgun Gothic"/>
                <a:cs typeface="Malgun Gothic"/>
              </a:rPr>
              <a:t>3. </a:t>
            </a:r>
            <a:r>
              <a:rPr lang="en-US" sz="2000" spc="-5" dirty="0">
                <a:solidFill>
                  <a:srgbClr val="585858"/>
                </a:solidFill>
                <a:latin typeface="Malgun Gothic"/>
                <a:cs typeface="Malgun Gothic"/>
              </a:rPr>
              <a:t>Project Goal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77640" y="2465832"/>
            <a:ext cx="2779776" cy="2615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603112" y="855945"/>
            <a:ext cx="316865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latin typeface="+mj-ea"/>
              </a:rPr>
              <a:t>CONTENTS</a:t>
            </a:r>
          </a:p>
        </p:txBody>
      </p:sp>
      <p:sp>
        <p:nvSpPr>
          <p:cNvPr id="19" name="object 19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54423" y="2703576"/>
            <a:ext cx="3953510" cy="2143125"/>
          </a:xfrm>
          <a:custGeom>
            <a:avLst/>
            <a:gdLst/>
            <a:ahLst/>
            <a:cxnLst/>
            <a:rect l="l" t="t" r="r" b="b"/>
            <a:pathLst>
              <a:path w="3953509" h="2143125">
                <a:moveTo>
                  <a:pt x="0" y="2142744"/>
                </a:moveTo>
                <a:lnTo>
                  <a:pt x="3953255" y="2142744"/>
                </a:lnTo>
                <a:lnTo>
                  <a:pt x="3953255" y="0"/>
                </a:lnTo>
                <a:lnTo>
                  <a:pt x="0" y="0"/>
                </a:lnTo>
                <a:lnTo>
                  <a:pt x="0" y="21427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54423" y="2703576"/>
            <a:ext cx="3953510" cy="2143125"/>
          </a:xfrm>
          <a:custGeom>
            <a:avLst/>
            <a:gdLst/>
            <a:ahLst/>
            <a:cxnLst/>
            <a:rect l="l" t="t" r="r" b="b"/>
            <a:pathLst>
              <a:path w="3953509" h="2143125">
                <a:moveTo>
                  <a:pt x="0" y="2142744"/>
                </a:moveTo>
                <a:lnTo>
                  <a:pt x="3953255" y="2142744"/>
                </a:lnTo>
                <a:lnTo>
                  <a:pt x="3953255" y="0"/>
                </a:lnTo>
                <a:lnTo>
                  <a:pt x="0" y="0"/>
                </a:lnTo>
                <a:lnTo>
                  <a:pt x="0" y="2142744"/>
                </a:lnTo>
                <a:close/>
              </a:path>
            </a:pathLst>
          </a:custGeom>
          <a:ln w="12192">
            <a:solidFill>
              <a:srgbClr val="BB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5255" y="2584704"/>
            <a:ext cx="2831592" cy="2033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6600" y="3596640"/>
            <a:ext cx="237744" cy="2377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15867" y="3717035"/>
            <a:ext cx="462915" cy="635"/>
          </a:xfrm>
          <a:custGeom>
            <a:avLst/>
            <a:gdLst/>
            <a:ahLst/>
            <a:cxnLst/>
            <a:rect l="l" t="t" r="r" b="b"/>
            <a:pathLst>
              <a:path w="462914" h="635">
                <a:moveTo>
                  <a:pt x="0" y="381"/>
                </a:moveTo>
                <a:lnTo>
                  <a:pt x="462534" y="0"/>
                </a:lnTo>
              </a:path>
            </a:pathLst>
          </a:custGeom>
          <a:ln w="15240">
            <a:solidFill>
              <a:srgbClr val="FBA2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25840" y="2996183"/>
            <a:ext cx="237743" cy="2377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67700" y="3116579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267" y="0"/>
                </a:lnTo>
              </a:path>
            </a:pathLst>
          </a:custGeom>
          <a:ln w="15240">
            <a:solidFill>
              <a:srgbClr val="FBA2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6600" y="4125467"/>
            <a:ext cx="237743" cy="2377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14344" y="4250435"/>
            <a:ext cx="462915" cy="635"/>
          </a:xfrm>
          <a:custGeom>
            <a:avLst/>
            <a:gdLst/>
            <a:ahLst/>
            <a:cxnLst/>
            <a:rect l="l" t="t" r="r" b="b"/>
            <a:pathLst>
              <a:path w="462914" h="635">
                <a:moveTo>
                  <a:pt x="0" y="381"/>
                </a:moveTo>
                <a:lnTo>
                  <a:pt x="462534" y="0"/>
                </a:lnTo>
              </a:path>
            </a:pathLst>
          </a:custGeom>
          <a:ln w="15240">
            <a:solidFill>
              <a:srgbClr val="FBA2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22792" y="3642359"/>
            <a:ext cx="240791" cy="2377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67700" y="3753611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267" y="0"/>
                </a:lnTo>
              </a:path>
            </a:pathLst>
          </a:custGeom>
          <a:ln w="15240">
            <a:solidFill>
              <a:srgbClr val="FBA2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22792" y="4334255"/>
            <a:ext cx="240791" cy="2377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67700" y="4454652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267" y="0"/>
                </a:lnTo>
              </a:path>
            </a:pathLst>
          </a:custGeom>
          <a:ln w="15240">
            <a:solidFill>
              <a:srgbClr val="FBA2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796415" y="3530345"/>
            <a:ext cx="17087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585858"/>
                </a:solidFill>
                <a:latin typeface="Malgun Gothic"/>
                <a:cs typeface="Malgun Gothic"/>
              </a:rPr>
              <a:t>2. </a:t>
            </a:r>
            <a:r>
              <a:rPr lang="en-US" sz="2000" spc="-20" dirty="0">
                <a:solidFill>
                  <a:srgbClr val="585858"/>
                </a:solidFill>
                <a:latin typeface="Malgun Gothic"/>
                <a:cs typeface="Malgun Gothic"/>
              </a:rPr>
              <a:t>Problem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76600" y="2938272"/>
            <a:ext cx="237744" cy="2377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15867" y="3058667"/>
            <a:ext cx="462915" cy="635"/>
          </a:xfrm>
          <a:custGeom>
            <a:avLst/>
            <a:gdLst/>
            <a:ahLst/>
            <a:cxnLst/>
            <a:rect l="l" t="t" r="r" b="b"/>
            <a:pathLst>
              <a:path w="462914" h="635">
                <a:moveTo>
                  <a:pt x="0" y="381"/>
                </a:moveTo>
                <a:lnTo>
                  <a:pt x="462534" y="0"/>
                </a:lnTo>
              </a:path>
            </a:pathLst>
          </a:custGeom>
          <a:ln w="15240">
            <a:solidFill>
              <a:srgbClr val="FBA2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089262" y="4198428"/>
            <a:ext cx="10737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000" spc="-5" dirty="0">
                <a:solidFill>
                  <a:srgbClr val="585858"/>
                </a:solidFill>
                <a:latin typeface="Malgun Gothic"/>
                <a:cs typeface="Malgun Gothic"/>
              </a:rPr>
              <a:t>7</a:t>
            </a:r>
            <a:r>
              <a:rPr sz="2000" spc="-5" dirty="0">
                <a:solidFill>
                  <a:srgbClr val="585858"/>
                </a:solidFill>
                <a:latin typeface="Malgun Gothic"/>
                <a:cs typeface="Malgun Gothic"/>
              </a:rPr>
              <a:t>.</a:t>
            </a:r>
            <a:r>
              <a:rPr sz="2000" spc="-65" dirty="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lang="en-US" sz="2000" spc="-10" dirty="0">
                <a:solidFill>
                  <a:srgbClr val="585858"/>
                </a:solidFill>
                <a:latin typeface="Malgun Gothic"/>
                <a:cs typeface="Malgun Gothic"/>
              </a:rPr>
              <a:t>Video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8FD0B941-C493-4AA8-80E5-973D98676E33}"/>
              </a:ext>
            </a:extLst>
          </p:cNvPr>
          <p:cNvSpPr txBox="1"/>
          <p:nvPr/>
        </p:nvSpPr>
        <p:spPr>
          <a:xfrm>
            <a:off x="1854200" y="4572000"/>
            <a:ext cx="21844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altLang="ko-KR" sz="2000" spc="-5" dirty="0">
                <a:solidFill>
                  <a:srgbClr val="585858"/>
                </a:solidFill>
                <a:latin typeface="Malgun Gothic"/>
                <a:cs typeface="Malgun Gothic"/>
              </a:rPr>
              <a:t>4</a:t>
            </a:r>
            <a:r>
              <a:rPr sz="2000" spc="-5" dirty="0">
                <a:solidFill>
                  <a:srgbClr val="585858"/>
                </a:solidFill>
                <a:latin typeface="Malgun Gothic"/>
                <a:cs typeface="Malgun Gothic"/>
              </a:rPr>
              <a:t>. </a:t>
            </a:r>
            <a:r>
              <a:rPr lang="en-US" sz="2000" spc="-5" dirty="0">
                <a:solidFill>
                  <a:srgbClr val="585858"/>
                </a:solidFill>
                <a:latin typeface="Malgun Gothic"/>
                <a:cs typeface="Malgun Gothic"/>
              </a:rPr>
              <a:t>Outline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38" name="object 27">
            <a:extLst>
              <a:ext uri="{FF2B5EF4-FFF2-40B4-BE49-F238E27FC236}">
                <a16:creationId xmlns:a16="http://schemas.microsoft.com/office/drawing/2014/main" id="{FBECB5B0-7A36-4CB2-A906-0B8F9D68700F}"/>
              </a:ext>
            </a:extLst>
          </p:cNvPr>
          <p:cNvSpPr/>
          <p:nvPr/>
        </p:nvSpPr>
        <p:spPr>
          <a:xfrm>
            <a:off x="3267457" y="4649536"/>
            <a:ext cx="237743" cy="2377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8">
            <a:extLst>
              <a:ext uri="{FF2B5EF4-FFF2-40B4-BE49-F238E27FC236}">
                <a16:creationId xmlns:a16="http://schemas.microsoft.com/office/drawing/2014/main" id="{2A1CB0CE-4717-4456-91B2-1CD03EF855C1}"/>
              </a:ext>
            </a:extLst>
          </p:cNvPr>
          <p:cNvSpPr/>
          <p:nvPr/>
        </p:nvSpPr>
        <p:spPr>
          <a:xfrm>
            <a:off x="3505200" y="4774504"/>
            <a:ext cx="462915" cy="635"/>
          </a:xfrm>
          <a:custGeom>
            <a:avLst/>
            <a:gdLst/>
            <a:ahLst/>
            <a:cxnLst/>
            <a:rect l="l" t="t" r="r" b="b"/>
            <a:pathLst>
              <a:path w="462914" h="635">
                <a:moveTo>
                  <a:pt x="0" y="381"/>
                </a:moveTo>
                <a:lnTo>
                  <a:pt x="462534" y="0"/>
                </a:lnTo>
              </a:path>
            </a:pathLst>
          </a:custGeom>
          <a:ln w="15240">
            <a:solidFill>
              <a:srgbClr val="FBA2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1">
            <a:extLst>
              <a:ext uri="{FF2B5EF4-FFF2-40B4-BE49-F238E27FC236}">
                <a16:creationId xmlns:a16="http://schemas.microsoft.com/office/drawing/2014/main" id="{60E772B3-F05F-4A42-B39B-C691F1F961F5}"/>
              </a:ext>
            </a:extLst>
          </p:cNvPr>
          <p:cNvSpPr/>
          <p:nvPr/>
        </p:nvSpPr>
        <p:spPr>
          <a:xfrm>
            <a:off x="8670544" y="4838242"/>
            <a:ext cx="240791" cy="2377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2">
            <a:extLst>
              <a:ext uri="{FF2B5EF4-FFF2-40B4-BE49-F238E27FC236}">
                <a16:creationId xmlns:a16="http://schemas.microsoft.com/office/drawing/2014/main" id="{BB3A268B-B7FD-4FF3-8B9C-2BDFB450A25E}"/>
              </a:ext>
            </a:extLst>
          </p:cNvPr>
          <p:cNvSpPr/>
          <p:nvPr/>
        </p:nvSpPr>
        <p:spPr>
          <a:xfrm>
            <a:off x="8315452" y="4958639"/>
            <a:ext cx="358775" cy="0"/>
          </a:xfrm>
          <a:custGeom>
            <a:avLst/>
            <a:gdLst/>
            <a:ahLst/>
            <a:cxnLst/>
            <a:rect l="l" t="t" r="r" b="b"/>
            <a:pathLst>
              <a:path w="358775">
                <a:moveTo>
                  <a:pt x="0" y="0"/>
                </a:moveTo>
                <a:lnTo>
                  <a:pt x="358267" y="0"/>
                </a:lnTo>
              </a:path>
            </a:pathLst>
          </a:custGeom>
          <a:ln w="15240">
            <a:solidFill>
              <a:srgbClr val="FBA2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2BF5CD5D-2204-49D3-A7EA-A16CC184D360}"/>
              </a:ext>
            </a:extLst>
          </p:cNvPr>
          <p:cNvSpPr txBox="1"/>
          <p:nvPr/>
        </p:nvSpPr>
        <p:spPr>
          <a:xfrm>
            <a:off x="9089262" y="4736782"/>
            <a:ext cx="198818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000" spc="-5" dirty="0">
                <a:solidFill>
                  <a:srgbClr val="585858"/>
                </a:solidFill>
                <a:latin typeface="Malgun Gothic"/>
                <a:cs typeface="Malgun Gothic"/>
              </a:rPr>
              <a:t>8</a:t>
            </a:r>
            <a:r>
              <a:rPr sz="2000" spc="-5" dirty="0">
                <a:solidFill>
                  <a:srgbClr val="585858"/>
                </a:solidFill>
                <a:latin typeface="Malgun Gothic"/>
                <a:cs typeface="Malgun Gothic"/>
              </a:rPr>
              <a:t>.</a:t>
            </a:r>
            <a:r>
              <a:rPr lang="en-US" altLang="ko-KR" sz="2000" spc="-5" dirty="0">
                <a:solidFill>
                  <a:srgbClr val="585858"/>
                </a:solidFill>
                <a:latin typeface="Malgun Gothic"/>
                <a:cs typeface="Malgun Gothic"/>
              </a:rPr>
              <a:t> Process and Q&amp;A</a:t>
            </a:r>
            <a:r>
              <a:rPr sz="2000" spc="-65" dirty="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1BBF2D9-8A54-489F-8538-C3EAAAE9734F}"/>
              </a:ext>
            </a:extLst>
          </p:cNvPr>
          <p:cNvSpPr txBox="1">
            <a:spLocks/>
          </p:cNvSpPr>
          <p:nvPr/>
        </p:nvSpPr>
        <p:spPr>
          <a:xfrm>
            <a:off x="3883307" y="234076"/>
            <a:ext cx="486321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585858"/>
                </a:solidFill>
              </a:rPr>
              <a:t>Implementation : RPA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9A377-7DFE-419C-B87E-D312A73C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9" y="1098000"/>
            <a:ext cx="10239999" cy="576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0FF873-69BF-4346-964B-D6996D5E5F74}"/>
              </a:ext>
            </a:extLst>
          </p:cNvPr>
          <p:cNvSpPr/>
          <p:nvPr/>
        </p:nvSpPr>
        <p:spPr>
          <a:xfrm>
            <a:off x="7467600" y="6324600"/>
            <a:ext cx="3200400" cy="5198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5BCB5-D746-4BD5-AD71-C70E3E83CDF9}"/>
              </a:ext>
            </a:extLst>
          </p:cNvPr>
          <p:cNvSpPr txBox="1"/>
          <p:nvPr/>
        </p:nvSpPr>
        <p:spPr>
          <a:xfrm>
            <a:off x="4038600" y="5704024"/>
            <a:ext cx="3310448" cy="101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Step 3.</a:t>
            </a:r>
          </a:p>
          <a:p>
            <a:r>
              <a:rPr lang="en-US" altLang="ko-KR" sz="2000" b="1" dirty="0">
                <a:solidFill>
                  <a:srgbClr val="00B050"/>
                </a:solidFill>
              </a:rPr>
              <a:t>Get excel file containing ingredients info.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04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1AD331D-A9CB-40F1-9074-F70F682C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99" y="1098000"/>
            <a:ext cx="10240000" cy="5760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1BBF2D9-8A54-489F-8538-C3EAAAE9734F}"/>
              </a:ext>
            </a:extLst>
          </p:cNvPr>
          <p:cNvSpPr txBox="1">
            <a:spLocks/>
          </p:cNvSpPr>
          <p:nvPr/>
        </p:nvSpPr>
        <p:spPr>
          <a:xfrm>
            <a:off x="3883307" y="234076"/>
            <a:ext cx="486321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585858"/>
                </a:solidFill>
              </a:rPr>
              <a:t>Implementation : RPA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0FF873-69BF-4346-964B-D6996D5E5F74}"/>
              </a:ext>
            </a:extLst>
          </p:cNvPr>
          <p:cNvSpPr/>
          <p:nvPr/>
        </p:nvSpPr>
        <p:spPr>
          <a:xfrm>
            <a:off x="5861302" y="2362200"/>
            <a:ext cx="5035297" cy="30960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5BCB5-D746-4BD5-AD71-C70E3E83CDF9}"/>
              </a:ext>
            </a:extLst>
          </p:cNvPr>
          <p:cNvSpPr txBox="1"/>
          <p:nvPr/>
        </p:nvSpPr>
        <p:spPr>
          <a:xfrm>
            <a:off x="4038600" y="5704024"/>
            <a:ext cx="3310448" cy="101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Step 3-1.</a:t>
            </a:r>
          </a:p>
          <a:p>
            <a:r>
              <a:rPr lang="en-US" altLang="ko-KR" sz="2000" b="1" dirty="0">
                <a:solidFill>
                  <a:srgbClr val="00B050"/>
                </a:solidFill>
              </a:rPr>
              <a:t>Get excel file containing ingredients info.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64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0CF0CDF-BC57-4034-853B-F5EE08605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99" y="1107293"/>
            <a:ext cx="10240000" cy="5760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1BBF2D9-8A54-489F-8538-C3EAAAE9734F}"/>
              </a:ext>
            </a:extLst>
          </p:cNvPr>
          <p:cNvSpPr txBox="1">
            <a:spLocks/>
          </p:cNvSpPr>
          <p:nvPr/>
        </p:nvSpPr>
        <p:spPr>
          <a:xfrm>
            <a:off x="3883307" y="234076"/>
            <a:ext cx="486321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585858"/>
                </a:solidFill>
              </a:rPr>
              <a:t>Implementation : RPA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256BBF-ED77-4D0C-A793-D478E485E29D}"/>
              </a:ext>
            </a:extLst>
          </p:cNvPr>
          <p:cNvSpPr/>
          <p:nvPr/>
        </p:nvSpPr>
        <p:spPr>
          <a:xfrm>
            <a:off x="4343400" y="2286010"/>
            <a:ext cx="2362200" cy="2971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752B1-7335-4E21-A61A-09DD3181907C}"/>
              </a:ext>
            </a:extLst>
          </p:cNvPr>
          <p:cNvSpPr txBox="1"/>
          <p:nvPr/>
        </p:nvSpPr>
        <p:spPr>
          <a:xfrm>
            <a:off x="4339683" y="5419878"/>
            <a:ext cx="2209800" cy="1200329"/>
          </a:xfrm>
          <a:prstGeom prst="rect">
            <a:avLst/>
          </a:prstGeom>
          <a:noFill/>
          <a:ln w="38100">
            <a:solidFill>
              <a:srgbClr val="58585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Step 4.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Open and Read the contents in excel file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8E65D7-7DAA-4598-9980-DEF9BB5195CC}"/>
              </a:ext>
            </a:extLst>
          </p:cNvPr>
          <p:cNvSpPr/>
          <p:nvPr/>
        </p:nvSpPr>
        <p:spPr>
          <a:xfrm>
            <a:off x="7623582" y="3771905"/>
            <a:ext cx="3501618" cy="2971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73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768E276-0BC3-4B98-B38B-EB577FC76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" t="5001" r="-1" b="5384"/>
          <a:stretch/>
        </p:blipFill>
        <p:spPr>
          <a:xfrm>
            <a:off x="960892" y="1098000"/>
            <a:ext cx="10270214" cy="5760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1BBF2D9-8A54-489F-8538-C3EAAAE9734F}"/>
              </a:ext>
            </a:extLst>
          </p:cNvPr>
          <p:cNvSpPr txBox="1">
            <a:spLocks/>
          </p:cNvSpPr>
          <p:nvPr/>
        </p:nvSpPr>
        <p:spPr>
          <a:xfrm>
            <a:off x="3883307" y="234076"/>
            <a:ext cx="486321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585858"/>
                </a:solidFill>
              </a:rPr>
              <a:t>Implementation : RPA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256BBF-ED77-4D0C-A793-D478E485E29D}"/>
              </a:ext>
            </a:extLst>
          </p:cNvPr>
          <p:cNvSpPr/>
          <p:nvPr/>
        </p:nvSpPr>
        <p:spPr>
          <a:xfrm>
            <a:off x="4343400" y="2286010"/>
            <a:ext cx="1752600" cy="2836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752B1-7335-4E21-A61A-09DD3181907C}"/>
              </a:ext>
            </a:extLst>
          </p:cNvPr>
          <p:cNvSpPr txBox="1"/>
          <p:nvPr/>
        </p:nvSpPr>
        <p:spPr>
          <a:xfrm>
            <a:off x="6536717" y="4865483"/>
            <a:ext cx="2209800" cy="1200329"/>
          </a:xfrm>
          <a:prstGeom prst="rect">
            <a:avLst/>
          </a:prstGeom>
          <a:noFill/>
          <a:ln w="38100">
            <a:solidFill>
              <a:srgbClr val="58585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Step 5.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Transform the Excel contents to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Text File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8E65D7-7DAA-4598-9980-DEF9BB5195CC}"/>
              </a:ext>
            </a:extLst>
          </p:cNvPr>
          <p:cNvSpPr/>
          <p:nvPr/>
        </p:nvSpPr>
        <p:spPr>
          <a:xfrm>
            <a:off x="7217544" y="2438400"/>
            <a:ext cx="3907656" cy="228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82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13AE79-AFEF-4A54-B10C-DE8D18DE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7" t="5324" r="-1" b="5324"/>
          <a:stretch/>
        </p:blipFill>
        <p:spPr>
          <a:xfrm>
            <a:off x="933350" y="1098000"/>
            <a:ext cx="10325298" cy="5760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1BBF2D9-8A54-489F-8538-C3EAAAE9734F}"/>
              </a:ext>
            </a:extLst>
          </p:cNvPr>
          <p:cNvSpPr txBox="1">
            <a:spLocks/>
          </p:cNvSpPr>
          <p:nvPr/>
        </p:nvSpPr>
        <p:spPr>
          <a:xfrm>
            <a:off x="1065352" y="234076"/>
            <a:ext cx="10061293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585858"/>
                </a:solidFill>
              </a:rPr>
              <a:t>Implementation : Server &amp; Machine Learning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256BBF-ED77-4D0C-A793-D478E485E29D}"/>
              </a:ext>
            </a:extLst>
          </p:cNvPr>
          <p:cNvSpPr/>
          <p:nvPr/>
        </p:nvSpPr>
        <p:spPr>
          <a:xfrm flipV="1">
            <a:off x="6705600" y="5846952"/>
            <a:ext cx="3810000" cy="5939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752B1-7335-4E21-A61A-09DD3181907C}"/>
              </a:ext>
            </a:extLst>
          </p:cNvPr>
          <p:cNvSpPr txBox="1"/>
          <p:nvPr/>
        </p:nvSpPr>
        <p:spPr>
          <a:xfrm>
            <a:off x="6467524" y="3978000"/>
            <a:ext cx="4200476" cy="646331"/>
          </a:xfrm>
          <a:prstGeom prst="rect">
            <a:avLst/>
          </a:prstGeom>
          <a:noFill/>
          <a:ln w="38100">
            <a:solidFill>
              <a:srgbClr val="58585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Step 6.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Transfer Text File to Server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8E65D7-7DAA-4598-9980-DEF9BB5195CC}"/>
              </a:ext>
            </a:extLst>
          </p:cNvPr>
          <p:cNvSpPr/>
          <p:nvPr/>
        </p:nvSpPr>
        <p:spPr>
          <a:xfrm>
            <a:off x="7217544" y="2152075"/>
            <a:ext cx="2993256" cy="14293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07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735ABE-B239-43C8-94B1-DBBFC9E01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13"/>
          <a:stretch/>
        </p:blipFill>
        <p:spPr>
          <a:xfrm>
            <a:off x="795067" y="1098000"/>
            <a:ext cx="10601861" cy="5760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1BBF2D9-8A54-489F-8538-C3EAAAE9734F}"/>
              </a:ext>
            </a:extLst>
          </p:cNvPr>
          <p:cNvSpPr txBox="1">
            <a:spLocks/>
          </p:cNvSpPr>
          <p:nvPr/>
        </p:nvSpPr>
        <p:spPr>
          <a:xfrm>
            <a:off x="1065352" y="234076"/>
            <a:ext cx="10061293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585858"/>
                </a:solidFill>
              </a:rPr>
              <a:t>Implementation : Server &amp; Machine Learning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256BBF-ED77-4D0C-A793-D478E485E29D}"/>
              </a:ext>
            </a:extLst>
          </p:cNvPr>
          <p:cNvSpPr/>
          <p:nvPr/>
        </p:nvSpPr>
        <p:spPr>
          <a:xfrm flipV="1">
            <a:off x="802500" y="1442188"/>
            <a:ext cx="5141099" cy="310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752B1-7335-4E21-A61A-09DD3181907C}"/>
              </a:ext>
            </a:extLst>
          </p:cNvPr>
          <p:cNvSpPr txBox="1"/>
          <p:nvPr/>
        </p:nvSpPr>
        <p:spPr>
          <a:xfrm>
            <a:off x="7086600" y="3115067"/>
            <a:ext cx="4200476" cy="923330"/>
          </a:xfrm>
          <a:prstGeom prst="rect">
            <a:avLst/>
          </a:prstGeom>
          <a:noFill/>
          <a:ln w="38100">
            <a:solidFill>
              <a:srgbClr val="58585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Step 7.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Make Unnormalized Contents to Normalized Contents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8E65D7-7DAA-4598-9980-DEF9BB5195CC}"/>
              </a:ext>
            </a:extLst>
          </p:cNvPr>
          <p:cNvSpPr/>
          <p:nvPr/>
        </p:nvSpPr>
        <p:spPr>
          <a:xfrm>
            <a:off x="6077587" y="1381861"/>
            <a:ext cx="628013" cy="714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8E2E2-0B80-46DA-816F-31E256331A21}"/>
              </a:ext>
            </a:extLst>
          </p:cNvPr>
          <p:cNvSpPr txBox="1"/>
          <p:nvPr/>
        </p:nvSpPr>
        <p:spPr>
          <a:xfrm>
            <a:off x="7086600" y="1567652"/>
            <a:ext cx="4200476" cy="1200329"/>
          </a:xfrm>
          <a:prstGeom prst="rect">
            <a:avLst/>
          </a:prstGeom>
          <a:noFill/>
          <a:ln w="38100">
            <a:solidFill>
              <a:srgbClr val="58585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- Estimated Product Name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- Product Name Accuracy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- Estimated Product Manufacturer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- Product Manufacturer Accuracy</a:t>
            </a:r>
          </a:p>
        </p:txBody>
      </p:sp>
    </p:spTree>
    <p:extLst>
      <p:ext uri="{BB962C8B-B14F-4D97-AF65-F5344CB8AC3E}">
        <p14:creationId xmlns:p14="http://schemas.microsoft.com/office/powerpoint/2010/main" val="1979148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1BBF2D9-8A54-489F-8538-C3EAAAE9734F}"/>
              </a:ext>
            </a:extLst>
          </p:cNvPr>
          <p:cNvSpPr txBox="1">
            <a:spLocks/>
          </p:cNvSpPr>
          <p:nvPr/>
        </p:nvSpPr>
        <p:spPr>
          <a:xfrm>
            <a:off x="1065352" y="234076"/>
            <a:ext cx="10061293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585858"/>
                </a:solidFill>
              </a:rPr>
              <a:t>Implementation : Server &amp; Machine Learning</a:t>
            </a:r>
          </a:p>
        </p:txBody>
      </p:sp>
      <p:pic>
        <p:nvPicPr>
          <p:cNvPr id="6" name="loginfo">
            <a:hlinkClick r:id="" action="ppaction://media"/>
            <a:extLst>
              <a:ext uri="{FF2B5EF4-FFF2-40B4-BE49-F238E27FC236}">
                <a16:creationId xmlns:a16="http://schemas.microsoft.com/office/drawing/2014/main" id="{88197C7B-1A48-41C7-8B14-3942E43140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5998" y="1098000"/>
            <a:ext cx="10240000" cy="57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245820-F845-4378-B8EE-8E350AD8C2BE}"/>
              </a:ext>
            </a:extLst>
          </p:cNvPr>
          <p:cNvSpPr txBox="1"/>
          <p:nvPr/>
        </p:nvSpPr>
        <p:spPr>
          <a:xfrm>
            <a:off x="6351210" y="2499808"/>
            <a:ext cx="4200476" cy="923330"/>
          </a:xfrm>
          <a:prstGeom prst="rect">
            <a:avLst/>
          </a:prstGeom>
          <a:noFill/>
          <a:ln w="38100">
            <a:solidFill>
              <a:srgbClr val="58585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Step 7-1.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Model evaluates the input data in Flask Server</a:t>
            </a:r>
          </a:p>
        </p:txBody>
      </p:sp>
    </p:spTree>
    <p:extLst>
      <p:ext uri="{BB962C8B-B14F-4D97-AF65-F5344CB8AC3E}">
        <p14:creationId xmlns:p14="http://schemas.microsoft.com/office/powerpoint/2010/main" val="18466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BF032B-E59F-466A-B611-64101095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8" y="1096141"/>
            <a:ext cx="10240000" cy="5760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256BBF-ED77-4D0C-A793-D478E485E29D}"/>
              </a:ext>
            </a:extLst>
          </p:cNvPr>
          <p:cNvSpPr/>
          <p:nvPr/>
        </p:nvSpPr>
        <p:spPr>
          <a:xfrm flipV="1">
            <a:off x="7522344" y="4038596"/>
            <a:ext cx="1088256" cy="18288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752B1-7335-4E21-A61A-09DD3181907C}"/>
              </a:ext>
            </a:extLst>
          </p:cNvPr>
          <p:cNvSpPr txBox="1"/>
          <p:nvPr/>
        </p:nvSpPr>
        <p:spPr>
          <a:xfrm>
            <a:off x="2743200" y="5700594"/>
            <a:ext cx="4200476" cy="923330"/>
          </a:xfrm>
          <a:prstGeom prst="rect">
            <a:avLst/>
          </a:prstGeom>
          <a:noFill/>
          <a:ln w="38100">
            <a:solidFill>
              <a:srgbClr val="58585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Step 8.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Show results on excel file 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estimation accuracy by colors.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DECCEBD-6E29-4037-964F-DC1FB537B783}"/>
              </a:ext>
            </a:extLst>
          </p:cNvPr>
          <p:cNvSpPr txBox="1">
            <a:spLocks/>
          </p:cNvSpPr>
          <p:nvPr/>
        </p:nvSpPr>
        <p:spPr>
          <a:xfrm>
            <a:off x="3883307" y="234076"/>
            <a:ext cx="486321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585858"/>
                </a:solidFill>
              </a:rPr>
              <a:t>Implementation : RPA</a:t>
            </a:r>
          </a:p>
        </p:txBody>
      </p:sp>
    </p:spTree>
    <p:extLst>
      <p:ext uri="{BB962C8B-B14F-4D97-AF65-F5344CB8AC3E}">
        <p14:creationId xmlns:p14="http://schemas.microsoft.com/office/powerpoint/2010/main" val="1108865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BF032B-E59F-466A-B611-64101095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8" y="1096141"/>
            <a:ext cx="10240000" cy="5760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256BBF-ED77-4D0C-A793-D478E485E29D}"/>
              </a:ext>
            </a:extLst>
          </p:cNvPr>
          <p:cNvSpPr/>
          <p:nvPr/>
        </p:nvSpPr>
        <p:spPr>
          <a:xfrm flipV="1">
            <a:off x="8610600" y="4038597"/>
            <a:ext cx="457200" cy="18287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EE4E7-8328-4CED-A97B-5788FC473A81}"/>
              </a:ext>
            </a:extLst>
          </p:cNvPr>
          <p:cNvSpPr txBox="1"/>
          <p:nvPr/>
        </p:nvSpPr>
        <p:spPr>
          <a:xfrm>
            <a:off x="2743200" y="5700594"/>
            <a:ext cx="4200476" cy="923330"/>
          </a:xfrm>
          <a:prstGeom prst="rect">
            <a:avLst/>
          </a:prstGeom>
          <a:noFill/>
          <a:ln w="38100">
            <a:solidFill>
              <a:srgbClr val="58585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Step 8-1.</a:t>
            </a:r>
          </a:p>
          <a:p>
            <a:r>
              <a:rPr lang="en-US" altLang="ko-KR" b="1" dirty="0">
                <a:solidFill>
                  <a:srgbClr val="00B050"/>
                </a:solidFill>
              </a:rPr>
              <a:t>Also Show the results whether supplying possible or not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1083BD07-2D26-4506-9A12-BE5A04E223FE}"/>
              </a:ext>
            </a:extLst>
          </p:cNvPr>
          <p:cNvSpPr txBox="1">
            <a:spLocks/>
          </p:cNvSpPr>
          <p:nvPr/>
        </p:nvSpPr>
        <p:spPr>
          <a:xfrm>
            <a:off x="3883307" y="234076"/>
            <a:ext cx="486321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585858"/>
                </a:solidFill>
              </a:rPr>
              <a:t>Implementation : RPA</a:t>
            </a:r>
          </a:p>
        </p:txBody>
      </p:sp>
    </p:spTree>
    <p:extLst>
      <p:ext uri="{BB962C8B-B14F-4D97-AF65-F5344CB8AC3E}">
        <p14:creationId xmlns:p14="http://schemas.microsoft.com/office/powerpoint/2010/main" val="1293740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5">
            <a:extLst>
              <a:ext uri="{FF2B5EF4-FFF2-40B4-BE49-F238E27FC236}">
                <a16:creationId xmlns:a16="http://schemas.microsoft.com/office/drawing/2014/main" id="{69A18577-7836-4D8E-A025-6E089FBC39E9}"/>
              </a:ext>
            </a:extLst>
          </p:cNvPr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D6A0112-6D2B-49CE-A2A3-15EF1EFC21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0199" y="234076"/>
            <a:ext cx="1371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25" dirty="0">
                <a:solidFill>
                  <a:srgbClr val="585858"/>
                </a:solidFill>
              </a:rPr>
              <a:t>Video</a:t>
            </a:r>
            <a:endParaRPr sz="3600" b="1" spc="-5" dirty="0">
              <a:solidFill>
                <a:srgbClr val="585858"/>
              </a:solidFill>
            </a:endParaRPr>
          </a:p>
        </p:txBody>
      </p:sp>
      <p:pic>
        <p:nvPicPr>
          <p:cNvPr id="2" name="real_final">
            <a:hlinkClick r:id="" action="ppaction://media"/>
            <a:extLst>
              <a:ext uri="{FF2B5EF4-FFF2-40B4-BE49-F238E27FC236}">
                <a16:creationId xmlns:a16="http://schemas.microsoft.com/office/drawing/2014/main" id="{796CC7A7-380D-4A53-B889-E2432FCEC3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5999" y="1098000"/>
            <a:ext cx="1024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10">
            <a:extLst>
              <a:ext uri="{FF2B5EF4-FFF2-40B4-BE49-F238E27FC236}">
                <a16:creationId xmlns:a16="http://schemas.microsoft.com/office/drawing/2014/main" id="{9FF483BC-519F-4481-BCE5-81192D6F1D9C}"/>
              </a:ext>
            </a:extLst>
          </p:cNvPr>
          <p:cNvSpPr/>
          <p:nvPr/>
        </p:nvSpPr>
        <p:spPr>
          <a:xfrm>
            <a:off x="8382000" y="3840895"/>
            <a:ext cx="2667000" cy="2566110"/>
          </a:xfrm>
          <a:custGeom>
            <a:avLst/>
            <a:gdLst/>
            <a:ahLst/>
            <a:cxnLst/>
            <a:rect l="l" t="t" r="r" b="b"/>
            <a:pathLst>
              <a:path w="2057400" h="1948179">
                <a:moveTo>
                  <a:pt x="0" y="973836"/>
                </a:moveTo>
                <a:lnTo>
                  <a:pt x="1186" y="926651"/>
                </a:lnTo>
                <a:lnTo>
                  <a:pt x="4708" y="880047"/>
                </a:lnTo>
                <a:lnTo>
                  <a:pt x="10513" y="834073"/>
                </a:lnTo>
                <a:lnTo>
                  <a:pt x="18546" y="788781"/>
                </a:lnTo>
                <a:lnTo>
                  <a:pt x="28754" y="744222"/>
                </a:lnTo>
                <a:lnTo>
                  <a:pt x="41083" y="700446"/>
                </a:lnTo>
                <a:lnTo>
                  <a:pt x="55479" y="657505"/>
                </a:lnTo>
                <a:lnTo>
                  <a:pt x="71888" y="615450"/>
                </a:lnTo>
                <a:lnTo>
                  <a:pt x="90257" y="574331"/>
                </a:lnTo>
                <a:lnTo>
                  <a:pt x="110531" y="534200"/>
                </a:lnTo>
                <a:lnTo>
                  <a:pt x="132656" y="495108"/>
                </a:lnTo>
                <a:lnTo>
                  <a:pt x="156579" y="457106"/>
                </a:lnTo>
                <a:lnTo>
                  <a:pt x="182246" y="420244"/>
                </a:lnTo>
                <a:lnTo>
                  <a:pt x="209603" y="384575"/>
                </a:lnTo>
                <a:lnTo>
                  <a:pt x="238596" y="350147"/>
                </a:lnTo>
                <a:lnTo>
                  <a:pt x="269171" y="317014"/>
                </a:lnTo>
                <a:lnTo>
                  <a:pt x="301275" y="285226"/>
                </a:lnTo>
                <a:lnTo>
                  <a:pt x="334854" y="254833"/>
                </a:lnTo>
                <a:lnTo>
                  <a:pt x="369853" y="225887"/>
                </a:lnTo>
                <a:lnTo>
                  <a:pt x="406219" y="198439"/>
                </a:lnTo>
                <a:lnTo>
                  <a:pt x="443897" y="172540"/>
                </a:lnTo>
                <a:lnTo>
                  <a:pt x="482835" y="148240"/>
                </a:lnTo>
                <a:lnTo>
                  <a:pt x="522979" y="125591"/>
                </a:lnTo>
                <a:lnTo>
                  <a:pt x="564273" y="104645"/>
                </a:lnTo>
                <a:lnTo>
                  <a:pt x="606666" y="85451"/>
                </a:lnTo>
                <a:lnTo>
                  <a:pt x="650102" y="68061"/>
                </a:lnTo>
                <a:lnTo>
                  <a:pt x="694527" y="52525"/>
                </a:lnTo>
                <a:lnTo>
                  <a:pt x="739889" y="38896"/>
                </a:lnTo>
                <a:lnTo>
                  <a:pt x="786133" y="27223"/>
                </a:lnTo>
                <a:lnTo>
                  <a:pt x="833205" y="17559"/>
                </a:lnTo>
                <a:lnTo>
                  <a:pt x="881052" y="9953"/>
                </a:lnTo>
                <a:lnTo>
                  <a:pt x="929619" y="4457"/>
                </a:lnTo>
                <a:lnTo>
                  <a:pt x="978853" y="1122"/>
                </a:lnTo>
                <a:lnTo>
                  <a:pt x="1028699" y="0"/>
                </a:lnTo>
                <a:lnTo>
                  <a:pt x="1078546" y="1122"/>
                </a:lnTo>
                <a:lnTo>
                  <a:pt x="1127780" y="4457"/>
                </a:lnTo>
                <a:lnTo>
                  <a:pt x="1176347" y="9953"/>
                </a:lnTo>
                <a:lnTo>
                  <a:pt x="1224194" y="17559"/>
                </a:lnTo>
                <a:lnTo>
                  <a:pt x="1271266" y="27223"/>
                </a:lnTo>
                <a:lnTo>
                  <a:pt x="1317510" y="38896"/>
                </a:lnTo>
                <a:lnTo>
                  <a:pt x="1362872" y="52525"/>
                </a:lnTo>
                <a:lnTo>
                  <a:pt x="1407297" y="68061"/>
                </a:lnTo>
                <a:lnTo>
                  <a:pt x="1450733" y="85451"/>
                </a:lnTo>
                <a:lnTo>
                  <a:pt x="1493126" y="104645"/>
                </a:lnTo>
                <a:lnTo>
                  <a:pt x="1534420" y="125591"/>
                </a:lnTo>
                <a:lnTo>
                  <a:pt x="1574564" y="148240"/>
                </a:lnTo>
                <a:lnTo>
                  <a:pt x="1613502" y="172540"/>
                </a:lnTo>
                <a:lnTo>
                  <a:pt x="1651180" y="198439"/>
                </a:lnTo>
                <a:lnTo>
                  <a:pt x="1687546" y="225887"/>
                </a:lnTo>
                <a:lnTo>
                  <a:pt x="1722545" y="254833"/>
                </a:lnTo>
                <a:lnTo>
                  <a:pt x="1756124" y="285226"/>
                </a:lnTo>
                <a:lnTo>
                  <a:pt x="1788228" y="317014"/>
                </a:lnTo>
                <a:lnTo>
                  <a:pt x="1818803" y="350147"/>
                </a:lnTo>
                <a:lnTo>
                  <a:pt x="1847796" y="384575"/>
                </a:lnTo>
                <a:lnTo>
                  <a:pt x="1875153" y="420244"/>
                </a:lnTo>
                <a:lnTo>
                  <a:pt x="1900820" y="457106"/>
                </a:lnTo>
                <a:lnTo>
                  <a:pt x="1924743" y="495108"/>
                </a:lnTo>
                <a:lnTo>
                  <a:pt x="1946868" y="534200"/>
                </a:lnTo>
                <a:lnTo>
                  <a:pt x="1967142" y="574331"/>
                </a:lnTo>
                <a:lnTo>
                  <a:pt x="1985511" y="615450"/>
                </a:lnTo>
                <a:lnTo>
                  <a:pt x="2001920" y="657505"/>
                </a:lnTo>
                <a:lnTo>
                  <a:pt x="2016316" y="700446"/>
                </a:lnTo>
                <a:lnTo>
                  <a:pt x="2028645" y="744222"/>
                </a:lnTo>
                <a:lnTo>
                  <a:pt x="2038853" y="788781"/>
                </a:lnTo>
                <a:lnTo>
                  <a:pt x="2046886" y="834073"/>
                </a:lnTo>
                <a:lnTo>
                  <a:pt x="2052691" y="880047"/>
                </a:lnTo>
                <a:lnTo>
                  <a:pt x="2056213" y="926651"/>
                </a:lnTo>
                <a:lnTo>
                  <a:pt x="2057399" y="973836"/>
                </a:lnTo>
                <a:lnTo>
                  <a:pt x="2056213" y="1021020"/>
                </a:lnTo>
                <a:lnTo>
                  <a:pt x="2052691" y="1067624"/>
                </a:lnTo>
                <a:lnTo>
                  <a:pt x="2046886" y="1113598"/>
                </a:lnTo>
                <a:lnTo>
                  <a:pt x="2038853" y="1158890"/>
                </a:lnTo>
                <a:lnTo>
                  <a:pt x="2028645" y="1203449"/>
                </a:lnTo>
                <a:lnTo>
                  <a:pt x="2016316" y="1247225"/>
                </a:lnTo>
                <a:lnTo>
                  <a:pt x="2001920" y="1290166"/>
                </a:lnTo>
                <a:lnTo>
                  <a:pt x="1985511" y="1332221"/>
                </a:lnTo>
                <a:lnTo>
                  <a:pt x="1967142" y="1373340"/>
                </a:lnTo>
                <a:lnTo>
                  <a:pt x="1946868" y="1413471"/>
                </a:lnTo>
                <a:lnTo>
                  <a:pt x="1924743" y="1452563"/>
                </a:lnTo>
                <a:lnTo>
                  <a:pt x="1900820" y="1490565"/>
                </a:lnTo>
                <a:lnTo>
                  <a:pt x="1875153" y="1527427"/>
                </a:lnTo>
                <a:lnTo>
                  <a:pt x="1847796" y="1563096"/>
                </a:lnTo>
                <a:lnTo>
                  <a:pt x="1818803" y="1597524"/>
                </a:lnTo>
                <a:lnTo>
                  <a:pt x="1788228" y="1630657"/>
                </a:lnTo>
                <a:lnTo>
                  <a:pt x="1756124" y="1662445"/>
                </a:lnTo>
                <a:lnTo>
                  <a:pt x="1722545" y="1692838"/>
                </a:lnTo>
                <a:lnTo>
                  <a:pt x="1687546" y="1721784"/>
                </a:lnTo>
                <a:lnTo>
                  <a:pt x="1651180" y="1749232"/>
                </a:lnTo>
                <a:lnTo>
                  <a:pt x="1613502" y="1775131"/>
                </a:lnTo>
                <a:lnTo>
                  <a:pt x="1574564" y="1799431"/>
                </a:lnTo>
                <a:lnTo>
                  <a:pt x="1534420" y="1822080"/>
                </a:lnTo>
                <a:lnTo>
                  <a:pt x="1493126" y="1843026"/>
                </a:lnTo>
                <a:lnTo>
                  <a:pt x="1450733" y="1862220"/>
                </a:lnTo>
                <a:lnTo>
                  <a:pt x="1407297" y="1879610"/>
                </a:lnTo>
                <a:lnTo>
                  <a:pt x="1362872" y="1895146"/>
                </a:lnTo>
                <a:lnTo>
                  <a:pt x="1317510" y="1908775"/>
                </a:lnTo>
                <a:lnTo>
                  <a:pt x="1271266" y="1920448"/>
                </a:lnTo>
                <a:lnTo>
                  <a:pt x="1224194" y="1930112"/>
                </a:lnTo>
                <a:lnTo>
                  <a:pt x="1176347" y="1937718"/>
                </a:lnTo>
                <a:lnTo>
                  <a:pt x="1127780" y="1943214"/>
                </a:lnTo>
                <a:lnTo>
                  <a:pt x="1078546" y="1946549"/>
                </a:lnTo>
                <a:lnTo>
                  <a:pt x="1028699" y="1947672"/>
                </a:lnTo>
                <a:lnTo>
                  <a:pt x="978853" y="1946549"/>
                </a:lnTo>
                <a:lnTo>
                  <a:pt x="929619" y="1943214"/>
                </a:lnTo>
                <a:lnTo>
                  <a:pt x="881052" y="1937718"/>
                </a:lnTo>
                <a:lnTo>
                  <a:pt x="833205" y="1930112"/>
                </a:lnTo>
                <a:lnTo>
                  <a:pt x="786133" y="1920448"/>
                </a:lnTo>
                <a:lnTo>
                  <a:pt x="739889" y="1908775"/>
                </a:lnTo>
                <a:lnTo>
                  <a:pt x="694527" y="1895146"/>
                </a:lnTo>
                <a:lnTo>
                  <a:pt x="650102" y="1879610"/>
                </a:lnTo>
                <a:lnTo>
                  <a:pt x="606666" y="1862220"/>
                </a:lnTo>
                <a:lnTo>
                  <a:pt x="564273" y="1843026"/>
                </a:lnTo>
                <a:lnTo>
                  <a:pt x="522979" y="1822080"/>
                </a:lnTo>
                <a:lnTo>
                  <a:pt x="482835" y="1799431"/>
                </a:lnTo>
                <a:lnTo>
                  <a:pt x="443897" y="1775131"/>
                </a:lnTo>
                <a:lnTo>
                  <a:pt x="406219" y="1749232"/>
                </a:lnTo>
                <a:lnTo>
                  <a:pt x="369853" y="1721784"/>
                </a:lnTo>
                <a:lnTo>
                  <a:pt x="334854" y="1692838"/>
                </a:lnTo>
                <a:lnTo>
                  <a:pt x="301275" y="1662445"/>
                </a:lnTo>
                <a:lnTo>
                  <a:pt x="269171" y="1630657"/>
                </a:lnTo>
                <a:lnTo>
                  <a:pt x="238596" y="1597524"/>
                </a:lnTo>
                <a:lnTo>
                  <a:pt x="209603" y="1563096"/>
                </a:lnTo>
                <a:lnTo>
                  <a:pt x="182246" y="1527427"/>
                </a:lnTo>
                <a:lnTo>
                  <a:pt x="156579" y="1490565"/>
                </a:lnTo>
                <a:lnTo>
                  <a:pt x="132656" y="1452563"/>
                </a:lnTo>
                <a:lnTo>
                  <a:pt x="110531" y="1413471"/>
                </a:lnTo>
                <a:lnTo>
                  <a:pt x="90257" y="1373340"/>
                </a:lnTo>
                <a:lnTo>
                  <a:pt x="71888" y="1332221"/>
                </a:lnTo>
                <a:lnTo>
                  <a:pt x="55479" y="1290166"/>
                </a:lnTo>
                <a:lnTo>
                  <a:pt x="41083" y="1247225"/>
                </a:lnTo>
                <a:lnTo>
                  <a:pt x="28754" y="1203449"/>
                </a:lnTo>
                <a:lnTo>
                  <a:pt x="18546" y="1158890"/>
                </a:lnTo>
                <a:lnTo>
                  <a:pt x="10513" y="1113598"/>
                </a:lnTo>
                <a:lnTo>
                  <a:pt x="4708" y="1067624"/>
                </a:lnTo>
                <a:lnTo>
                  <a:pt x="1186" y="1021020"/>
                </a:lnTo>
                <a:lnTo>
                  <a:pt x="0" y="97383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pPr algn="ctr"/>
            <a:endParaRPr>
              <a:solidFill>
                <a:srgbClr val="585858"/>
              </a:solidFill>
              <a:latin typeface="+mn-ea"/>
            </a:endParaRPr>
          </a:p>
        </p:txBody>
      </p:sp>
      <p:sp>
        <p:nvSpPr>
          <p:cNvPr id="46" name="object 10">
            <a:extLst>
              <a:ext uri="{FF2B5EF4-FFF2-40B4-BE49-F238E27FC236}">
                <a16:creationId xmlns:a16="http://schemas.microsoft.com/office/drawing/2014/main" id="{BB7A2787-38F1-4346-B354-949C45543300}"/>
              </a:ext>
            </a:extLst>
          </p:cNvPr>
          <p:cNvSpPr/>
          <p:nvPr/>
        </p:nvSpPr>
        <p:spPr>
          <a:xfrm>
            <a:off x="8092537" y="6119040"/>
            <a:ext cx="3254138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>
              <a:solidFill>
                <a:srgbClr val="585858"/>
              </a:solidFill>
            </a:endParaRPr>
          </a:p>
        </p:txBody>
      </p:sp>
      <p:sp>
        <p:nvSpPr>
          <p:cNvPr id="47" name="object 11">
            <a:extLst>
              <a:ext uri="{FF2B5EF4-FFF2-40B4-BE49-F238E27FC236}">
                <a16:creationId xmlns:a16="http://schemas.microsoft.com/office/drawing/2014/main" id="{5FE7B2E3-80CE-4975-99C2-E02EBBC3BD6E}"/>
              </a:ext>
            </a:extLst>
          </p:cNvPr>
          <p:cNvSpPr/>
          <p:nvPr/>
        </p:nvSpPr>
        <p:spPr>
          <a:xfrm>
            <a:off x="8121908" y="6107056"/>
            <a:ext cx="3254138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85858"/>
              </a:solidFill>
            </a:endParaRPr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EB5BD149-BCE6-4C65-842A-FF178B0E9E0F}"/>
              </a:ext>
            </a:extLst>
          </p:cNvPr>
          <p:cNvSpPr/>
          <p:nvPr/>
        </p:nvSpPr>
        <p:spPr>
          <a:xfrm>
            <a:off x="8382000" y="939090"/>
            <a:ext cx="2667000" cy="2566110"/>
          </a:xfrm>
          <a:custGeom>
            <a:avLst/>
            <a:gdLst/>
            <a:ahLst/>
            <a:cxnLst/>
            <a:rect l="l" t="t" r="r" b="b"/>
            <a:pathLst>
              <a:path w="2057400" h="1948179">
                <a:moveTo>
                  <a:pt x="0" y="973836"/>
                </a:moveTo>
                <a:lnTo>
                  <a:pt x="1186" y="926651"/>
                </a:lnTo>
                <a:lnTo>
                  <a:pt x="4708" y="880047"/>
                </a:lnTo>
                <a:lnTo>
                  <a:pt x="10513" y="834073"/>
                </a:lnTo>
                <a:lnTo>
                  <a:pt x="18546" y="788781"/>
                </a:lnTo>
                <a:lnTo>
                  <a:pt x="28754" y="744222"/>
                </a:lnTo>
                <a:lnTo>
                  <a:pt x="41083" y="700446"/>
                </a:lnTo>
                <a:lnTo>
                  <a:pt x="55479" y="657505"/>
                </a:lnTo>
                <a:lnTo>
                  <a:pt x="71888" y="615450"/>
                </a:lnTo>
                <a:lnTo>
                  <a:pt x="90257" y="574331"/>
                </a:lnTo>
                <a:lnTo>
                  <a:pt x="110531" y="534200"/>
                </a:lnTo>
                <a:lnTo>
                  <a:pt x="132656" y="495108"/>
                </a:lnTo>
                <a:lnTo>
                  <a:pt x="156579" y="457106"/>
                </a:lnTo>
                <a:lnTo>
                  <a:pt x="182246" y="420244"/>
                </a:lnTo>
                <a:lnTo>
                  <a:pt x="209603" y="384575"/>
                </a:lnTo>
                <a:lnTo>
                  <a:pt x="238596" y="350147"/>
                </a:lnTo>
                <a:lnTo>
                  <a:pt x="269171" y="317014"/>
                </a:lnTo>
                <a:lnTo>
                  <a:pt x="301275" y="285226"/>
                </a:lnTo>
                <a:lnTo>
                  <a:pt x="334854" y="254833"/>
                </a:lnTo>
                <a:lnTo>
                  <a:pt x="369853" y="225887"/>
                </a:lnTo>
                <a:lnTo>
                  <a:pt x="406219" y="198439"/>
                </a:lnTo>
                <a:lnTo>
                  <a:pt x="443897" y="172540"/>
                </a:lnTo>
                <a:lnTo>
                  <a:pt x="482835" y="148240"/>
                </a:lnTo>
                <a:lnTo>
                  <a:pt x="522979" y="125591"/>
                </a:lnTo>
                <a:lnTo>
                  <a:pt x="564273" y="104645"/>
                </a:lnTo>
                <a:lnTo>
                  <a:pt x="606666" y="85451"/>
                </a:lnTo>
                <a:lnTo>
                  <a:pt x="650102" y="68061"/>
                </a:lnTo>
                <a:lnTo>
                  <a:pt x="694527" y="52525"/>
                </a:lnTo>
                <a:lnTo>
                  <a:pt x="739889" y="38896"/>
                </a:lnTo>
                <a:lnTo>
                  <a:pt x="786133" y="27223"/>
                </a:lnTo>
                <a:lnTo>
                  <a:pt x="833205" y="17559"/>
                </a:lnTo>
                <a:lnTo>
                  <a:pt x="881052" y="9953"/>
                </a:lnTo>
                <a:lnTo>
                  <a:pt x="929619" y="4457"/>
                </a:lnTo>
                <a:lnTo>
                  <a:pt x="978853" y="1122"/>
                </a:lnTo>
                <a:lnTo>
                  <a:pt x="1028699" y="0"/>
                </a:lnTo>
                <a:lnTo>
                  <a:pt x="1078546" y="1122"/>
                </a:lnTo>
                <a:lnTo>
                  <a:pt x="1127780" y="4457"/>
                </a:lnTo>
                <a:lnTo>
                  <a:pt x="1176347" y="9953"/>
                </a:lnTo>
                <a:lnTo>
                  <a:pt x="1224194" y="17559"/>
                </a:lnTo>
                <a:lnTo>
                  <a:pt x="1271266" y="27223"/>
                </a:lnTo>
                <a:lnTo>
                  <a:pt x="1317510" y="38896"/>
                </a:lnTo>
                <a:lnTo>
                  <a:pt x="1362872" y="52525"/>
                </a:lnTo>
                <a:lnTo>
                  <a:pt x="1407297" y="68061"/>
                </a:lnTo>
                <a:lnTo>
                  <a:pt x="1450733" y="85451"/>
                </a:lnTo>
                <a:lnTo>
                  <a:pt x="1493126" y="104645"/>
                </a:lnTo>
                <a:lnTo>
                  <a:pt x="1534420" y="125591"/>
                </a:lnTo>
                <a:lnTo>
                  <a:pt x="1574564" y="148240"/>
                </a:lnTo>
                <a:lnTo>
                  <a:pt x="1613502" y="172540"/>
                </a:lnTo>
                <a:lnTo>
                  <a:pt x="1651180" y="198439"/>
                </a:lnTo>
                <a:lnTo>
                  <a:pt x="1687546" y="225887"/>
                </a:lnTo>
                <a:lnTo>
                  <a:pt x="1722545" y="254833"/>
                </a:lnTo>
                <a:lnTo>
                  <a:pt x="1756124" y="285226"/>
                </a:lnTo>
                <a:lnTo>
                  <a:pt x="1788228" y="317014"/>
                </a:lnTo>
                <a:lnTo>
                  <a:pt x="1818803" y="350147"/>
                </a:lnTo>
                <a:lnTo>
                  <a:pt x="1847796" y="384575"/>
                </a:lnTo>
                <a:lnTo>
                  <a:pt x="1875153" y="420244"/>
                </a:lnTo>
                <a:lnTo>
                  <a:pt x="1900820" y="457106"/>
                </a:lnTo>
                <a:lnTo>
                  <a:pt x="1924743" y="495108"/>
                </a:lnTo>
                <a:lnTo>
                  <a:pt x="1946868" y="534200"/>
                </a:lnTo>
                <a:lnTo>
                  <a:pt x="1967142" y="574331"/>
                </a:lnTo>
                <a:lnTo>
                  <a:pt x="1985511" y="615450"/>
                </a:lnTo>
                <a:lnTo>
                  <a:pt x="2001920" y="657505"/>
                </a:lnTo>
                <a:lnTo>
                  <a:pt x="2016316" y="700446"/>
                </a:lnTo>
                <a:lnTo>
                  <a:pt x="2028645" y="744222"/>
                </a:lnTo>
                <a:lnTo>
                  <a:pt x="2038853" y="788781"/>
                </a:lnTo>
                <a:lnTo>
                  <a:pt x="2046886" y="834073"/>
                </a:lnTo>
                <a:lnTo>
                  <a:pt x="2052691" y="880047"/>
                </a:lnTo>
                <a:lnTo>
                  <a:pt x="2056213" y="926651"/>
                </a:lnTo>
                <a:lnTo>
                  <a:pt x="2057399" y="973836"/>
                </a:lnTo>
                <a:lnTo>
                  <a:pt x="2056213" y="1021020"/>
                </a:lnTo>
                <a:lnTo>
                  <a:pt x="2052691" y="1067624"/>
                </a:lnTo>
                <a:lnTo>
                  <a:pt x="2046886" y="1113598"/>
                </a:lnTo>
                <a:lnTo>
                  <a:pt x="2038853" y="1158890"/>
                </a:lnTo>
                <a:lnTo>
                  <a:pt x="2028645" y="1203449"/>
                </a:lnTo>
                <a:lnTo>
                  <a:pt x="2016316" y="1247225"/>
                </a:lnTo>
                <a:lnTo>
                  <a:pt x="2001920" y="1290166"/>
                </a:lnTo>
                <a:lnTo>
                  <a:pt x="1985511" y="1332221"/>
                </a:lnTo>
                <a:lnTo>
                  <a:pt x="1967142" y="1373340"/>
                </a:lnTo>
                <a:lnTo>
                  <a:pt x="1946868" y="1413471"/>
                </a:lnTo>
                <a:lnTo>
                  <a:pt x="1924743" y="1452563"/>
                </a:lnTo>
                <a:lnTo>
                  <a:pt x="1900820" y="1490565"/>
                </a:lnTo>
                <a:lnTo>
                  <a:pt x="1875153" y="1527427"/>
                </a:lnTo>
                <a:lnTo>
                  <a:pt x="1847796" y="1563096"/>
                </a:lnTo>
                <a:lnTo>
                  <a:pt x="1818803" y="1597524"/>
                </a:lnTo>
                <a:lnTo>
                  <a:pt x="1788228" y="1630657"/>
                </a:lnTo>
                <a:lnTo>
                  <a:pt x="1756124" y="1662445"/>
                </a:lnTo>
                <a:lnTo>
                  <a:pt x="1722545" y="1692838"/>
                </a:lnTo>
                <a:lnTo>
                  <a:pt x="1687546" y="1721784"/>
                </a:lnTo>
                <a:lnTo>
                  <a:pt x="1651180" y="1749232"/>
                </a:lnTo>
                <a:lnTo>
                  <a:pt x="1613502" y="1775131"/>
                </a:lnTo>
                <a:lnTo>
                  <a:pt x="1574564" y="1799431"/>
                </a:lnTo>
                <a:lnTo>
                  <a:pt x="1534420" y="1822080"/>
                </a:lnTo>
                <a:lnTo>
                  <a:pt x="1493126" y="1843026"/>
                </a:lnTo>
                <a:lnTo>
                  <a:pt x="1450733" y="1862220"/>
                </a:lnTo>
                <a:lnTo>
                  <a:pt x="1407297" y="1879610"/>
                </a:lnTo>
                <a:lnTo>
                  <a:pt x="1362872" y="1895146"/>
                </a:lnTo>
                <a:lnTo>
                  <a:pt x="1317510" y="1908775"/>
                </a:lnTo>
                <a:lnTo>
                  <a:pt x="1271266" y="1920448"/>
                </a:lnTo>
                <a:lnTo>
                  <a:pt x="1224194" y="1930112"/>
                </a:lnTo>
                <a:lnTo>
                  <a:pt x="1176347" y="1937718"/>
                </a:lnTo>
                <a:lnTo>
                  <a:pt x="1127780" y="1943214"/>
                </a:lnTo>
                <a:lnTo>
                  <a:pt x="1078546" y="1946549"/>
                </a:lnTo>
                <a:lnTo>
                  <a:pt x="1028699" y="1947672"/>
                </a:lnTo>
                <a:lnTo>
                  <a:pt x="978853" y="1946549"/>
                </a:lnTo>
                <a:lnTo>
                  <a:pt x="929619" y="1943214"/>
                </a:lnTo>
                <a:lnTo>
                  <a:pt x="881052" y="1937718"/>
                </a:lnTo>
                <a:lnTo>
                  <a:pt x="833205" y="1930112"/>
                </a:lnTo>
                <a:lnTo>
                  <a:pt x="786133" y="1920448"/>
                </a:lnTo>
                <a:lnTo>
                  <a:pt x="739889" y="1908775"/>
                </a:lnTo>
                <a:lnTo>
                  <a:pt x="694527" y="1895146"/>
                </a:lnTo>
                <a:lnTo>
                  <a:pt x="650102" y="1879610"/>
                </a:lnTo>
                <a:lnTo>
                  <a:pt x="606666" y="1862220"/>
                </a:lnTo>
                <a:lnTo>
                  <a:pt x="564273" y="1843026"/>
                </a:lnTo>
                <a:lnTo>
                  <a:pt x="522979" y="1822080"/>
                </a:lnTo>
                <a:lnTo>
                  <a:pt x="482835" y="1799431"/>
                </a:lnTo>
                <a:lnTo>
                  <a:pt x="443897" y="1775131"/>
                </a:lnTo>
                <a:lnTo>
                  <a:pt x="406219" y="1749232"/>
                </a:lnTo>
                <a:lnTo>
                  <a:pt x="369853" y="1721784"/>
                </a:lnTo>
                <a:lnTo>
                  <a:pt x="334854" y="1692838"/>
                </a:lnTo>
                <a:lnTo>
                  <a:pt x="301275" y="1662445"/>
                </a:lnTo>
                <a:lnTo>
                  <a:pt x="269171" y="1630657"/>
                </a:lnTo>
                <a:lnTo>
                  <a:pt x="238596" y="1597524"/>
                </a:lnTo>
                <a:lnTo>
                  <a:pt x="209603" y="1563096"/>
                </a:lnTo>
                <a:lnTo>
                  <a:pt x="182246" y="1527427"/>
                </a:lnTo>
                <a:lnTo>
                  <a:pt x="156579" y="1490565"/>
                </a:lnTo>
                <a:lnTo>
                  <a:pt x="132656" y="1452563"/>
                </a:lnTo>
                <a:lnTo>
                  <a:pt x="110531" y="1413471"/>
                </a:lnTo>
                <a:lnTo>
                  <a:pt x="90257" y="1373340"/>
                </a:lnTo>
                <a:lnTo>
                  <a:pt x="71888" y="1332221"/>
                </a:lnTo>
                <a:lnTo>
                  <a:pt x="55479" y="1290166"/>
                </a:lnTo>
                <a:lnTo>
                  <a:pt x="41083" y="1247225"/>
                </a:lnTo>
                <a:lnTo>
                  <a:pt x="28754" y="1203449"/>
                </a:lnTo>
                <a:lnTo>
                  <a:pt x="18546" y="1158890"/>
                </a:lnTo>
                <a:lnTo>
                  <a:pt x="10513" y="1113598"/>
                </a:lnTo>
                <a:lnTo>
                  <a:pt x="4708" y="1067624"/>
                </a:lnTo>
                <a:lnTo>
                  <a:pt x="1186" y="1021020"/>
                </a:lnTo>
                <a:lnTo>
                  <a:pt x="0" y="97383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pPr algn="ctr"/>
            <a:endParaRPr>
              <a:solidFill>
                <a:srgbClr val="585858"/>
              </a:solidFill>
              <a:latin typeface="+mn-ea"/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F877F7E3-9BB6-4910-A12A-C2CB81983252}"/>
              </a:ext>
            </a:extLst>
          </p:cNvPr>
          <p:cNvSpPr/>
          <p:nvPr/>
        </p:nvSpPr>
        <p:spPr>
          <a:xfrm>
            <a:off x="8599543" y="3215643"/>
            <a:ext cx="2234565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>
              <a:solidFill>
                <a:srgbClr val="585858"/>
              </a:solidFill>
            </a:endParaRPr>
          </a:p>
        </p:txBody>
      </p:sp>
      <p:sp>
        <p:nvSpPr>
          <p:cNvPr id="45" name="object 11">
            <a:extLst>
              <a:ext uri="{FF2B5EF4-FFF2-40B4-BE49-F238E27FC236}">
                <a16:creationId xmlns:a16="http://schemas.microsoft.com/office/drawing/2014/main" id="{3550A697-0C63-4FBC-A0F4-EDE43E42B1AE}"/>
              </a:ext>
            </a:extLst>
          </p:cNvPr>
          <p:cNvSpPr/>
          <p:nvPr/>
        </p:nvSpPr>
        <p:spPr>
          <a:xfrm>
            <a:off x="8628914" y="3203659"/>
            <a:ext cx="2234565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85858"/>
              </a:solidFill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EFDD36AC-CE60-490C-98FA-07D7C2108918}"/>
              </a:ext>
            </a:extLst>
          </p:cNvPr>
          <p:cNvSpPr/>
          <p:nvPr/>
        </p:nvSpPr>
        <p:spPr>
          <a:xfrm>
            <a:off x="4775157" y="2364003"/>
            <a:ext cx="2667000" cy="2566110"/>
          </a:xfrm>
          <a:custGeom>
            <a:avLst/>
            <a:gdLst/>
            <a:ahLst/>
            <a:cxnLst/>
            <a:rect l="l" t="t" r="r" b="b"/>
            <a:pathLst>
              <a:path w="2057400" h="1948179">
                <a:moveTo>
                  <a:pt x="0" y="973836"/>
                </a:moveTo>
                <a:lnTo>
                  <a:pt x="1186" y="926651"/>
                </a:lnTo>
                <a:lnTo>
                  <a:pt x="4708" y="880047"/>
                </a:lnTo>
                <a:lnTo>
                  <a:pt x="10513" y="834073"/>
                </a:lnTo>
                <a:lnTo>
                  <a:pt x="18546" y="788781"/>
                </a:lnTo>
                <a:lnTo>
                  <a:pt x="28754" y="744222"/>
                </a:lnTo>
                <a:lnTo>
                  <a:pt x="41083" y="700446"/>
                </a:lnTo>
                <a:lnTo>
                  <a:pt x="55479" y="657505"/>
                </a:lnTo>
                <a:lnTo>
                  <a:pt x="71888" y="615450"/>
                </a:lnTo>
                <a:lnTo>
                  <a:pt x="90257" y="574331"/>
                </a:lnTo>
                <a:lnTo>
                  <a:pt x="110531" y="534200"/>
                </a:lnTo>
                <a:lnTo>
                  <a:pt x="132656" y="495108"/>
                </a:lnTo>
                <a:lnTo>
                  <a:pt x="156579" y="457106"/>
                </a:lnTo>
                <a:lnTo>
                  <a:pt x="182246" y="420244"/>
                </a:lnTo>
                <a:lnTo>
                  <a:pt x="209603" y="384575"/>
                </a:lnTo>
                <a:lnTo>
                  <a:pt x="238596" y="350147"/>
                </a:lnTo>
                <a:lnTo>
                  <a:pt x="269171" y="317014"/>
                </a:lnTo>
                <a:lnTo>
                  <a:pt x="301275" y="285226"/>
                </a:lnTo>
                <a:lnTo>
                  <a:pt x="334854" y="254833"/>
                </a:lnTo>
                <a:lnTo>
                  <a:pt x="369853" y="225887"/>
                </a:lnTo>
                <a:lnTo>
                  <a:pt x="406219" y="198439"/>
                </a:lnTo>
                <a:lnTo>
                  <a:pt x="443897" y="172540"/>
                </a:lnTo>
                <a:lnTo>
                  <a:pt x="482835" y="148240"/>
                </a:lnTo>
                <a:lnTo>
                  <a:pt x="522979" y="125591"/>
                </a:lnTo>
                <a:lnTo>
                  <a:pt x="564273" y="104645"/>
                </a:lnTo>
                <a:lnTo>
                  <a:pt x="606666" y="85451"/>
                </a:lnTo>
                <a:lnTo>
                  <a:pt x="650102" y="68061"/>
                </a:lnTo>
                <a:lnTo>
                  <a:pt x="694527" y="52525"/>
                </a:lnTo>
                <a:lnTo>
                  <a:pt x="739889" y="38896"/>
                </a:lnTo>
                <a:lnTo>
                  <a:pt x="786133" y="27223"/>
                </a:lnTo>
                <a:lnTo>
                  <a:pt x="833205" y="17559"/>
                </a:lnTo>
                <a:lnTo>
                  <a:pt x="881052" y="9953"/>
                </a:lnTo>
                <a:lnTo>
                  <a:pt x="929619" y="4457"/>
                </a:lnTo>
                <a:lnTo>
                  <a:pt x="978853" y="1122"/>
                </a:lnTo>
                <a:lnTo>
                  <a:pt x="1028699" y="0"/>
                </a:lnTo>
                <a:lnTo>
                  <a:pt x="1078546" y="1122"/>
                </a:lnTo>
                <a:lnTo>
                  <a:pt x="1127780" y="4457"/>
                </a:lnTo>
                <a:lnTo>
                  <a:pt x="1176347" y="9953"/>
                </a:lnTo>
                <a:lnTo>
                  <a:pt x="1224194" y="17559"/>
                </a:lnTo>
                <a:lnTo>
                  <a:pt x="1271266" y="27223"/>
                </a:lnTo>
                <a:lnTo>
                  <a:pt x="1317510" y="38896"/>
                </a:lnTo>
                <a:lnTo>
                  <a:pt x="1362872" y="52525"/>
                </a:lnTo>
                <a:lnTo>
                  <a:pt x="1407297" y="68061"/>
                </a:lnTo>
                <a:lnTo>
                  <a:pt x="1450733" y="85451"/>
                </a:lnTo>
                <a:lnTo>
                  <a:pt x="1493126" y="104645"/>
                </a:lnTo>
                <a:lnTo>
                  <a:pt x="1534420" y="125591"/>
                </a:lnTo>
                <a:lnTo>
                  <a:pt x="1574564" y="148240"/>
                </a:lnTo>
                <a:lnTo>
                  <a:pt x="1613502" y="172540"/>
                </a:lnTo>
                <a:lnTo>
                  <a:pt x="1651180" y="198439"/>
                </a:lnTo>
                <a:lnTo>
                  <a:pt x="1687546" y="225887"/>
                </a:lnTo>
                <a:lnTo>
                  <a:pt x="1722545" y="254833"/>
                </a:lnTo>
                <a:lnTo>
                  <a:pt x="1756124" y="285226"/>
                </a:lnTo>
                <a:lnTo>
                  <a:pt x="1788228" y="317014"/>
                </a:lnTo>
                <a:lnTo>
                  <a:pt x="1818803" y="350147"/>
                </a:lnTo>
                <a:lnTo>
                  <a:pt x="1847796" y="384575"/>
                </a:lnTo>
                <a:lnTo>
                  <a:pt x="1875153" y="420244"/>
                </a:lnTo>
                <a:lnTo>
                  <a:pt x="1900820" y="457106"/>
                </a:lnTo>
                <a:lnTo>
                  <a:pt x="1924743" y="495108"/>
                </a:lnTo>
                <a:lnTo>
                  <a:pt x="1946868" y="534200"/>
                </a:lnTo>
                <a:lnTo>
                  <a:pt x="1967142" y="574331"/>
                </a:lnTo>
                <a:lnTo>
                  <a:pt x="1985511" y="615450"/>
                </a:lnTo>
                <a:lnTo>
                  <a:pt x="2001920" y="657505"/>
                </a:lnTo>
                <a:lnTo>
                  <a:pt x="2016316" y="700446"/>
                </a:lnTo>
                <a:lnTo>
                  <a:pt x="2028645" y="744222"/>
                </a:lnTo>
                <a:lnTo>
                  <a:pt x="2038853" y="788781"/>
                </a:lnTo>
                <a:lnTo>
                  <a:pt x="2046886" y="834073"/>
                </a:lnTo>
                <a:lnTo>
                  <a:pt x="2052691" y="880047"/>
                </a:lnTo>
                <a:lnTo>
                  <a:pt x="2056213" y="926651"/>
                </a:lnTo>
                <a:lnTo>
                  <a:pt x="2057399" y="973836"/>
                </a:lnTo>
                <a:lnTo>
                  <a:pt x="2056213" y="1021020"/>
                </a:lnTo>
                <a:lnTo>
                  <a:pt x="2052691" y="1067624"/>
                </a:lnTo>
                <a:lnTo>
                  <a:pt x="2046886" y="1113598"/>
                </a:lnTo>
                <a:lnTo>
                  <a:pt x="2038853" y="1158890"/>
                </a:lnTo>
                <a:lnTo>
                  <a:pt x="2028645" y="1203449"/>
                </a:lnTo>
                <a:lnTo>
                  <a:pt x="2016316" y="1247225"/>
                </a:lnTo>
                <a:lnTo>
                  <a:pt x="2001920" y="1290166"/>
                </a:lnTo>
                <a:lnTo>
                  <a:pt x="1985511" y="1332221"/>
                </a:lnTo>
                <a:lnTo>
                  <a:pt x="1967142" y="1373340"/>
                </a:lnTo>
                <a:lnTo>
                  <a:pt x="1946868" y="1413471"/>
                </a:lnTo>
                <a:lnTo>
                  <a:pt x="1924743" y="1452563"/>
                </a:lnTo>
                <a:lnTo>
                  <a:pt x="1900820" y="1490565"/>
                </a:lnTo>
                <a:lnTo>
                  <a:pt x="1875153" y="1527427"/>
                </a:lnTo>
                <a:lnTo>
                  <a:pt x="1847796" y="1563096"/>
                </a:lnTo>
                <a:lnTo>
                  <a:pt x="1818803" y="1597524"/>
                </a:lnTo>
                <a:lnTo>
                  <a:pt x="1788228" y="1630657"/>
                </a:lnTo>
                <a:lnTo>
                  <a:pt x="1756124" y="1662445"/>
                </a:lnTo>
                <a:lnTo>
                  <a:pt x="1722545" y="1692838"/>
                </a:lnTo>
                <a:lnTo>
                  <a:pt x="1687546" y="1721784"/>
                </a:lnTo>
                <a:lnTo>
                  <a:pt x="1651180" y="1749232"/>
                </a:lnTo>
                <a:lnTo>
                  <a:pt x="1613502" y="1775131"/>
                </a:lnTo>
                <a:lnTo>
                  <a:pt x="1574564" y="1799431"/>
                </a:lnTo>
                <a:lnTo>
                  <a:pt x="1534420" y="1822080"/>
                </a:lnTo>
                <a:lnTo>
                  <a:pt x="1493126" y="1843026"/>
                </a:lnTo>
                <a:lnTo>
                  <a:pt x="1450733" y="1862220"/>
                </a:lnTo>
                <a:lnTo>
                  <a:pt x="1407297" y="1879610"/>
                </a:lnTo>
                <a:lnTo>
                  <a:pt x="1362872" y="1895146"/>
                </a:lnTo>
                <a:lnTo>
                  <a:pt x="1317510" y="1908775"/>
                </a:lnTo>
                <a:lnTo>
                  <a:pt x="1271266" y="1920448"/>
                </a:lnTo>
                <a:lnTo>
                  <a:pt x="1224194" y="1930112"/>
                </a:lnTo>
                <a:lnTo>
                  <a:pt x="1176347" y="1937718"/>
                </a:lnTo>
                <a:lnTo>
                  <a:pt x="1127780" y="1943214"/>
                </a:lnTo>
                <a:lnTo>
                  <a:pt x="1078546" y="1946549"/>
                </a:lnTo>
                <a:lnTo>
                  <a:pt x="1028699" y="1947672"/>
                </a:lnTo>
                <a:lnTo>
                  <a:pt x="978853" y="1946549"/>
                </a:lnTo>
                <a:lnTo>
                  <a:pt x="929619" y="1943214"/>
                </a:lnTo>
                <a:lnTo>
                  <a:pt x="881052" y="1937718"/>
                </a:lnTo>
                <a:lnTo>
                  <a:pt x="833205" y="1930112"/>
                </a:lnTo>
                <a:lnTo>
                  <a:pt x="786133" y="1920448"/>
                </a:lnTo>
                <a:lnTo>
                  <a:pt x="739889" y="1908775"/>
                </a:lnTo>
                <a:lnTo>
                  <a:pt x="694527" y="1895146"/>
                </a:lnTo>
                <a:lnTo>
                  <a:pt x="650102" y="1879610"/>
                </a:lnTo>
                <a:lnTo>
                  <a:pt x="606666" y="1862220"/>
                </a:lnTo>
                <a:lnTo>
                  <a:pt x="564273" y="1843026"/>
                </a:lnTo>
                <a:lnTo>
                  <a:pt x="522979" y="1822080"/>
                </a:lnTo>
                <a:lnTo>
                  <a:pt x="482835" y="1799431"/>
                </a:lnTo>
                <a:lnTo>
                  <a:pt x="443897" y="1775131"/>
                </a:lnTo>
                <a:lnTo>
                  <a:pt x="406219" y="1749232"/>
                </a:lnTo>
                <a:lnTo>
                  <a:pt x="369853" y="1721784"/>
                </a:lnTo>
                <a:lnTo>
                  <a:pt x="334854" y="1692838"/>
                </a:lnTo>
                <a:lnTo>
                  <a:pt x="301275" y="1662445"/>
                </a:lnTo>
                <a:lnTo>
                  <a:pt x="269171" y="1630657"/>
                </a:lnTo>
                <a:lnTo>
                  <a:pt x="238596" y="1597524"/>
                </a:lnTo>
                <a:lnTo>
                  <a:pt x="209603" y="1563096"/>
                </a:lnTo>
                <a:lnTo>
                  <a:pt x="182246" y="1527427"/>
                </a:lnTo>
                <a:lnTo>
                  <a:pt x="156579" y="1490565"/>
                </a:lnTo>
                <a:lnTo>
                  <a:pt x="132656" y="1452563"/>
                </a:lnTo>
                <a:lnTo>
                  <a:pt x="110531" y="1413471"/>
                </a:lnTo>
                <a:lnTo>
                  <a:pt x="90257" y="1373340"/>
                </a:lnTo>
                <a:lnTo>
                  <a:pt x="71888" y="1332221"/>
                </a:lnTo>
                <a:lnTo>
                  <a:pt x="55479" y="1290166"/>
                </a:lnTo>
                <a:lnTo>
                  <a:pt x="41083" y="1247225"/>
                </a:lnTo>
                <a:lnTo>
                  <a:pt x="28754" y="1203449"/>
                </a:lnTo>
                <a:lnTo>
                  <a:pt x="18546" y="1158890"/>
                </a:lnTo>
                <a:lnTo>
                  <a:pt x="10513" y="1113598"/>
                </a:lnTo>
                <a:lnTo>
                  <a:pt x="4708" y="1067624"/>
                </a:lnTo>
                <a:lnTo>
                  <a:pt x="1186" y="1021020"/>
                </a:lnTo>
                <a:lnTo>
                  <a:pt x="0" y="97383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pPr algn="ctr"/>
            <a:endParaRPr>
              <a:solidFill>
                <a:srgbClr val="585858"/>
              </a:solidFill>
              <a:latin typeface="+mn-ea"/>
            </a:endParaRPr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004C7FAF-18B0-42F9-90ED-62AFBF17C946}"/>
              </a:ext>
            </a:extLst>
          </p:cNvPr>
          <p:cNvSpPr/>
          <p:nvPr/>
        </p:nvSpPr>
        <p:spPr>
          <a:xfrm>
            <a:off x="4964971" y="4605133"/>
            <a:ext cx="2234565" cy="673927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>
              <a:solidFill>
                <a:srgbClr val="585858"/>
              </a:solidFill>
            </a:endParaRPr>
          </a:p>
        </p:txBody>
      </p:sp>
      <p:sp>
        <p:nvSpPr>
          <p:cNvPr id="43" name="object 11">
            <a:extLst>
              <a:ext uri="{FF2B5EF4-FFF2-40B4-BE49-F238E27FC236}">
                <a16:creationId xmlns:a16="http://schemas.microsoft.com/office/drawing/2014/main" id="{5A2F8EFC-69C6-466C-863D-7C3418D51B70}"/>
              </a:ext>
            </a:extLst>
          </p:cNvPr>
          <p:cNvSpPr/>
          <p:nvPr/>
        </p:nvSpPr>
        <p:spPr>
          <a:xfrm>
            <a:off x="4994342" y="4593149"/>
            <a:ext cx="2234565" cy="673927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85858"/>
              </a:solidFill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F93BECD6-569D-408C-85E2-3ACAABEF87B1}"/>
              </a:ext>
            </a:extLst>
          </p:cNvPr>
          <p:cNvSpPr/>
          <p:nvPr/>
        </p:nvSpPr>
        <p:spPr>
          <a:xfrm>
            <a:off x="1153072" y="977136"/>
            <a:ext cx="2667000" cy="2566110"/>
          </a:xfrm>
          <a:custGeom>
            <a:avLst/>
            <a:gdLst/>
            <a:ahLst/>
            <a:cxnLst/>
            <a:rect l="l" t="t" r="r" b="b"/>
            <a:pathLst>
              <a:path w="2057400" h="1948179">
                <a:moveTo>
                  <a:pt x="0" y="973836"/>
                </a:moveTo>
                <a:lnTo>
                  <a:pt x="1186" y="926651"/>
                </a:lnTo>
                <a:lnTo>
                  <a:pt x="4708" y="880047"/>
                </a:lnTo>
                <a:lnTo>
                  <a:pt x="10513" y="834073"/>
                </a:lnTo>
                <a:lnTo>
                  <a:pt x="18546" y="788781"/>
                </a:lnTo>
                <a:lnTo>
                  <a:pt x="28754" y="744222"/>
                </a:lnTo>
                <a:lnTo>
                  <a:pt x="41083" y="700446"/>
                </a:lnTo>
                <a:lnTo>
                  <a:pt x="55479" y="657505"/>
                </a:lnTo>
                <a:lnTo>
                  <a:pt x="71888" y="615450"/>
                </a:lnTo>
                <a:lnTo>
                  <a:pt x="90257" y="574331"/>
                </a:lnTo>
                <a:lnTo>
                  <a:pt x="110531" y="534200"/>
                </a:lnTo>
                <a:lnTo>
                  <a:pt x="132656" y="495108"/>
                </a:lnTo>
                <a:lnTo>
                  <a:pt x="156579" y="457106"/>
                </a:lnTo>
                <a:lnTo>
                  <a:pt x="182246" y="420244"/>
                </a:lnTo>
                <a:lnTo>
                  <a:pt x="209603" y="384575"/>
                </a:lnTo>
                <a:lnTo>
                  <a:pt x="238596" y="350147"/>
                </a:lnTo>
                <a:lnTo>
                  <a:pt x="269171" y="317014"/>
                </a:lnTo>
                <a:lnTo>
                  <a:pt x="301275" y="285226"/>
                </a:lnTo>
                <a:lnTo>
                  <a:pt x="334854" y="254833"/>
                </a:lnTo>
                <a:lnTo>
                  <a:pt x="369853" y="225887"/>
                </a:lnTo>
                <a:lnTo>
                  <a:pt x="406219" y="198439"/>
                </a:lnTo>
                <a:lnTo>
                  <a:pt x="443897" y="172540"/>
                </a:lnTo>
                <a:lnTo>
                  <a:pt x="482835" y="148240"/>
                </a:lnTo>
                <a:lnTo>
                  <a:pt x="522979" y="125591"/>
                </a:lnTo>
                <a:lnTo>
                  <a:pt x="564273" y="104645"/>
                </a:lnTo>
                <a:lnTo>
                  <a:pt x="606666" y="85451"/>
                </a:lnTo>
                <a:lnTo>
                  <a:pt x="650102" y="68061"/>
                </a:lnTo>
                <a:lnTo>
                  <a:pt x="694527" y="52525"/>
                </a:lnTo>
                <a:lnTo>
                  <a:pt x="739889" y="38896"/>
                </a:lnTo>
                <a:lnTo>
                  <a:pt x="786133" y="27223"/>
                </a:lnTo>
                <a:lnTo>
                  <a:pt x="833205" y="17559"/>
                </a:lnTo>
                <a:lnTo>
                  <a:pt x="881052" y="9953"/>
                </a:lnTo>
                <a:lnTo>
                  <a:pt x="929619" y="4457"/>
                </a:lnTo>
                <a:lnTo>
                  <a:pt x="978853" y="1122"/>
                </a:lnTo>
                <a:lnTo>
                  <a:pt x="1028699" y="0"/>
                </a:lnTo>
                <a:lnTo>
                  <a:pt x="1078546" y="1122"/>
                </a:lnTo>
                <a:lnTo>
                  <a:pt x="1127780" y="4457"/>
                </a:lnTo>
                <a:lnTo>
                  <a:pt x="1176347" y="9953"/>
                </a:lnTo>
                <a:lnTo>
                  <a:pt x="1224194" y="17559"/>
                </a:lnTo>
                <a:lnTo>
                  <a:pt x="1271266" y="27223"/>
                </a:lnTo>
                <a:lnTo>
                  <a:pt x="1317510" y="38896"/>
                </a:lnTo>
                <a:lnTo>
                  <a:pt x="1362872" y="52525"/>
                </a:lnTo>
                <a:lnTo>
                  <a:pt x="1407297" y="68061"/>
                </a:lnTo>
                <a:lnTo>
                  <a:pt x="1450733" y="85451"/>
                </a:lnTo>
                <a:lnTo>
                  <a:pt x="1493126" y="104645"/>
                </a:lnTo>
                <a:lnTo>
                  <a:pt x="1534420" y="125591"/>
                </a:lnTo>
                <a:lnTo>
                  <a:pt x="1574564" y="148240"/>
                </a:lnTo>
                <a:lnTo>
                  <a:pt x="1613502" y="172540"/>
                </a:lnTo>
                <a:lnTo>
                  <a:pt x="1651180" y="198439"/>
                </a:lnTo>
                <a:lnTo>
                  <a:pt x="1687546" y="225887"/>
                </a:lnTo>
                <a:lnTo>
                  <a:pt x="1722545" y="254833"/>
                </a:lnTo>
                <a:lnTo>
                  <a:pt x="1756124" y="285226"/>
                </a:lnTo>
                <a:lnTo>
                  <a:pt x="1788228" y="317014"/>
                </a:lnTo>
                <a:lnTo>
                  <a:pt x="1818803" y="350147"/>
                </a:lnTo>
                <a:lnTo>
                  <a:pt x="1847796" y="384575"/>
                </a:lnTo>
                <a:lnTo>
                  <a:pt x="1875153" y="420244"/>
                </a:lnTo>
                <a:lnTo>
                  <a:pt x="1900820" y="457106"/>
                </a:lnTo>
                <a:lnTo>
                  <a:pt x="1924743" y="495108"/>
                </a:lnTo>
                <a:lnTo>
                  <a:pt x="1946868" y="534200"/>
                </a:lnTo>
                <a:lnTo>
                  <a:pt x="1967142" y="574331"/>
                </a:lnTo>
                <a:lnTo>
                  <a:pt x="1985511" y="615450"/>
                </a:lnTo>
                <a:lnTo>
                  <a:pt x="2001920" y="657505"/>
                </a:lnTo>
                <a:lnTo>
                  <a:pt x="2016316" y="700446"/>
                </a:lnTo>
                <a:lnTo>
                  <a:pt x="2028645" y="744222"/>
                </a:lnTo>
                <a:lnTo>
                  <a:pt x="2038853" y="788781"/>
                </a:lnTo>
                <a:lnTo>
                  <a:pt x="2046886" y="834073"/>
                </a:lnTo>
                <a:lnTo>
                  <a:pt x="2052691" y="880047"/>
                </a:lnTo>
                <a:lnTo>
                  <a:pt x="2056213" y="926651"/>
                </a:lnTo>
                <a:lnTo>
                  <a:pt x="2057399" y="973836"/>
                </a:lnTo>
                <a:lnTo>
                  <a:pt x="2056213" y="1021020"/>
                </a:lnTo>
                <a:lnTo>
                  <a:pt x="2052691" y="1067624"/>
                </a:lnTo>
                <a:lnTo>
                  <a:pt x="2046886" y="1113598"/>
                </a:lnTo>
                <a:lnTo>
                  <a:pt x="2038853" y="1158890"/>
                </a:lnTo>
                <a:lnTo>
                  <a:pt x="2028645" y="1203449"/>
                </a:lnTo>
                <a:lnTo>
                  <a:pt x="2016316" y="1247225"/>
                </a:lnTo>
                <a:lnTo>
                  <a:pt x="2001920" y="1290166"/>
                </a:lnTo>
                <a:lnTo>
                  <a:pt x="1985511" y="1332221"/>
                </a:lnTo>
                <a:lnTo>
                  <a:pt x="1967142" y="1373340"/>
                </a:lnTo>
                <a:lnTo>
                  <a:pt x="1946868" y="1413471"/>
                </a:lnTo>
                <a:lnTo>
                  <a:pt x="1924743" y="1452563"/>
                </a:lnTo>
                <a:lnTo>
                  <a:pt x="1900820" y="1490565"/>
                </a:lnTo>
                <a:lnTo>
                  <a:pt x="1875153" y="1527427"/>
                </a:lnTo>
                <a:lnTo>
                  <a:pt x="1847796" y="1563096"/>
                </a:lnTo>
                <a:lnTo>
                  <a:pt x="1818803" y="1597524"/>
                </a:lnTo>
                <a:lnTo>
                  <a:pt x="1788228" y="1630657"/>
                </a:lnTo>
                <a:lnTo>
                  <a:pt x="1756124" y="1662445"/>
                </a:lnTo>
                <a:lnTo>
                  <a:pt x="1722545" y="1692838"/>
                </a:lnTo>
                <a:lnTo>
                  <a:pt x="1687546" y="1721784"/>
                </a:lnTo>
                <a:lnTo>
                  <a:pt x="1651180" y="1749232"/>
                </a:lnTo>
                <a:lnTo>
                  <a:pt x="1613502" y="1775131"/>
                </a:lnTo>
                <a:lnTo>
                  <a:pt x="1574564" y="1799431"/>
                </a:lnTo>
                <a:lnTo>
                  <a:pt x="1534420" y="1822080"/>
                </a:lnTo>
                <a:lnTo>
                  <a:pt x="1493126" y="1843026"/>
                </a:lnTo>
                <a:lnTo>
                  <a:pt x="1450733" y="1862220"/>
                </a:lnTo>
                <a:lnTo>
                  <a:pt x="1407297" y="1879610"/>
                </a:lnTo>
                <a:lnTo>
                  <a:pt x="1362872" y="1895146"/>
                </a:lnTo>
                <a:lnTo>
                  <a:pt x="1317510" y="1908775"/>
                </a:lnTo>
                <a:lnTo>
                  <a:pt x="1271266" y="1920448"/>
                </a:lnTo>
                <a:lnTo>
                  <a:pt x="1224194" y="1930112"/>
                </a:lnTo>
                <a:lnTo>
                  <a:pt x="1176347" y="1937718"/>
                </a:lnTo>
                <a:lnTo>
                  <a:pt x="1127780" y="1943214"/>
                </a:lnTo>
                <a:lnTo>
                  <a:pt x="1078546" y="1946549"/>
                </a:lnTo>
                <a:lnTo>
                  <a:pt x="1028699" y="1947672"/>
                </a:lnTo>
                <a:lnTo>
                  <a:pt x="978853" y="1946549"/>
                </a:lnTo>
                <a:lnTo>
                  <a:pt x="929619" y="1943214"/>
                </a:lnTo>
                <a:lnTo>
                  <a:pt x="881052" y="1937718"/>
                </a:lnTo>
                <a:lnTo>
                  <a:pt x="833205" y="1930112"/>
                </a:lnTo>
                <a:lnTo>
                  <a:pt x="786133" y="1920448"/>
                </a:lnTo>
                <a:lnTo>
                  <a:pt x="739889" y="1908775"/>
                </a:lnTo>
                <a:lnTo>
                  <a:pt x="694527" y="1895146"/>
                </a:lnTo>
                <a:lnTo>
                  <a:pt x="650102" y="1879610"/>
                </a:lnTo>
                <a:lnTo>
                  <a:pt x="606666" y="1862220"/>
                </a:lnTo>
                <a:lnTo>
                  <a:pt x="564273" y="1843026"/>
                </a:lnTo>
                <a:lnTo>
                  <a:pt x="522979" y="1822080"/>
                </a:lnTo>
                <a:lnTo>
                  <a:pt x="482835" y="1799431"/>
                </a:lnTo>
                <a:lnTo>
                  <a:pt x="443897" y="1775131"/>
                </a:lnTo>
                <a:lnTo>
                  <a:pt x="406219" y="1749232"/>
                </a:lnTo>
                <a:lnTo>
                  <a:pt x="369853" y="1721784"/>
                </a:lnTo>
                <a:lnTo>
                  <a:pt x="334854" y="1692838"/>
                </a:lnTo>
                <a:lnTo>
                  <a:pt x="301275" y="1662445"/>
                </a:lnTo>
                <a:lnTo>
                  <a:pt x="269171" y="1630657"/>
                </a:lnTo>
                <a:lnTo>
                  <a:pt x="238596" y="1597524"/>
                </a:lnTo>
                <a:lnTo>
                  <a:pt x="209603" y="1563096"/>
                </a:lnTo>
                <a:lnTo>
                  <a:pt x="182246" y="1527427"/>
                </a:lnTo>
                <a:lnTo>
                  <a:pt x="156579" y="1490565"/>
                </a:lnTo>
                <a:lnTo>
                  <a:pt x="132656" y="1452563"/>
                </a:lnTo>
                <a:lnTo>
                  <a:pt x="110531" y="1413471"/>
                </a:lnTo>
                <a:lnTo>
                  <a:pt x="90257" y="1373340"/>
                </a:lnTo>
                <a:lnTo>
                  <a:pt x="71888" y="1332221"/>
                </a:lnTo>
                <a:lnTo>
                  <a:pt x="55479" y="1290166"/>
                </a:lnTo>
                <a:lnTo>
                  <a:pt x="41083" y="1247225"/>
                </a:lnTo>
                <a:lnTo>
                  <a:pt x="28754" y="1203449"/>
                </a:lnTo>
                <a:lnTo>
                  <a:pt x="18546" y="1158890"/>
                </a:lnTo>
                <a:lnTo>
                  <a:pt x="10513" y="1113598"/>
                </a:lnTo>
                <a:lnTo>
                  <a:pt x="4708" y="1067624"/>
                </a:lnTo>
                <a:lnTo>
                  <a:pt x="1186" y="1021020"/>
                </a:lnTo>
                <a:lnTo>
                  <a:pt x="0" y="97383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pPr algn="ctr"/>
            <a:endParaRPr>
              <a:solidFill>
                <a:srgbClr val="585858"/>
              </a:solidFill>
              <a:latin typeface="+mn-ea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142CC88B-DAE1-4783-A344-8894D8A104ED}"/>
              </a:ext>
            </a:extLst>
          </p:cNvPr>
          <p:cNvSpPr/>
          <p:nvPr/>
        </p:nvSpPr>
        <p:spPr>
          <a:xfrm>
            <a:off x="1123701" y="3222520"/>
            <a:ext cx="2667000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>
              <a:solidFill>
                <a:srgbClr val="585858"/>
              </a:solidFill>
            </a:endParaRPr>
          </a:p>
        </p:txBody>
      </p:sp>
      <p:sp>
        <p:nvSpPr>
          <p:cNvPr id="41" name="object 11">
            <a:extLst>
              <a:ext uri="{FF2B5EF4-FFF2-40B4-BE49-F238E27FC236}">
                <a16:creationId xmlns:a16="http://schemas.microsoft.com/office/drawing/2014/main" id="{34936F69-5BB8-471C-83D6-FCE4971CA54B}"/>
              </a:ext>
            </a:extLst>
          </p:cNvPr>
          <p:cNvSpPr/>
          <p:nvPr/>
        </p:nvSpPr>
        <p:spPr>
          <a:xfrm>
            <a:off x="1153072" y="3210536"/>
            <a:ext cx="2667000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85858"/>
              </a:solidFill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269740BA-5A78-4A16-94A3-62B109353CCC}"/>
              </a:ext>
            </a:extLst>
          </p:cNvPr>
          <p:cNvSpPr/>
          <p:nvPr/>
        </p:nvSpPr>
        <p:spPr>
          <a:xfrm>
            <a:off x="1094900" y="3856857"/>
            <a:ext cx="2667000" cy="2566110"/>
          </a:xfrm>
          <a:custGeom>
            <a:avLst/>
            <a:gdLst/>
            <a:ahLst/>
            <a:cxnLst/>
            <a:rect l="l" t="t" r="r" b="b"/>
            <a:pathLst>
              <a:path w="2057400" h="1948179">
                <a:moveTo>
                  <a:pt x="0" y="973836"/>
                </a:moveTo>
                <a:lnTo>
                  <a:pt x="1186" y="926651"/>
                </a:lnTo>
                <a:lnTo>
                  <a:pt x="4708" y="880047"/>
                </a:lnTo>
                <a:lnTo>
                  <a:pt x="10513" y="834073"/>
                </a:lnTo>
                <a:lnTo>
                  <a:pt x="18546" y="788781"/>
                </a:lnTo>
                <a:lnTo>
                  <a:pt x="28754" y="744222"/>
                </a:lnTo>
                <a:lnTo>
                  <a:pt x="41083" y="700446"/>
                </a:lnTo>
                <a:lnTo>
                  <a:pt x="55479" y="657505"/>
                </a:lnTo>
                <a:lnTo>
                  <a:pt x="71888" y="615450"/>
                </a:lnTo>
                <a:lnTo>
                  <a:pt x="90257" y="574331"/>
                </a:lnTo>
                <a:lnTo>
                  <a:pt x="110531" y="534200"/>
                </a:lnTo>
                <a:lnTo>
                  <a:pt x="132656" y="495108"/>
                </a:lnTo>
                <a:lnTo>
                  <a:pt x="156579" y="457106"/>
                </a:lnTo>
                <a:lnTo>
                  <a:pt x="182246" y="420244"/>
                </a:lnTo>
                <a:lnTo>
                  <a:pt x="209603" y="384575"/>
                </a:lnTo>
                <a:lnTo>
                  <a:pt x="238596" y="350147"/>
                </a:lnTo>
                <a:lnTo>
                  <a:pt x="269171" y="317014"/>
                </a:lnTo>
                <a:lnTo>
                  <a:pt x="301275" y="285226"/>
                </a:lnTo>
                <a:lnTo>
                  <a:pt x="334854" y="254833"/>
                </a:lnTo>
                <a:lnTo>
                  <a:pt x="369853" y="225887"/>
                </a:lnTo>
                <a:lnTo>
                  <a:pt x="406219" y="198439"/>
                </a:lnTo>
                <a:lnTo>
                  <a:pt x="443897" y="172540"/>
                </a:lnTo>
                <a:lnTo>
                  <a:pt x="482835" y="148240"/>
                </a:lnTo>
                <a:lnTo>
                  <a:pt x="522979" y="125591"/>
                </a:lnTo>
                <a:lnTo>
                  <a:pt x="564273" y="104645"/>
                </a:lnTo>
                <a:lnTo>
                  <a:pt x="606666" y="85451"/>
                </a:lnTo>
                <a:lnTo>
                  <a:pt x="650102" y="68061"/>
                </a:lnTo>
                <a:lnTo>
                  <a:pt x="694527" y="52525"/>
                </a:lnTo>
                <a:lnTo>
                  <a:pt x="739889" y="38896"/>
                </a:lnTo>
                <a:lnTo>
                  <a:pt x="786133" y="27223"/>
                </a:lnTo>
                <a:lnTo>
                  <a:pt x="833205" y="17559"/>
                </a:lnTo>
                <a:lnTo>
                  <a:pt x="881052" y="9953"/>
                </a:lnTo>
                <a:lnTo>
                  <a:pt x="929619" y="4457"/>
                </a:lnTo>
                <a:lnTo>
                  <a:pt x="978853" y="1122"/>
                </a:lnTo>
                <a:lnTo>
                  <a:pt x="1028699" y="0"/>
                </a:lnTo>
                <a:lnTo>
                  <a:pt x="1078546" y="1122"/>
                </a:lnTo>
                <a:lnTo>
                  <a:pt x="1127780" y="4457"/>
                </a:lnTo>
                <a:lnTo>
                  <a:pt x="1176347" y="9953"/>
                </a:lnTo>
                <a:lnTo>
                  <a:pt x="1224194" y="17559"/>
                </a:lnTo>
                <a:lnTo>
                  <a:pt x="1271266" y="27223"/>
                </a:lnTo>
                <a:lnTo>
                  <a:pt x="1317510" y="38896"/>
                </a:lnTo>
                <a:lnTo>
                  <a:pt x="1362872" y="52525"/>
                </a:lnTo>
                <a:lnTo>
                  <a:pt x="1407297" y="68061"/>
                </a:lnTo>
                <a:lnTo>
                  <a:pt x="1450733" y="85451"/>
                </a:lnTo>
                <a:lnTo>
                  <a:pt x="1493126" y="104645"/>
                </a:lnTo>
                <a:lnTo>
                  <a:pt x="1534420" y="125591"/>
                </a:lnTo>
                <a:lnTo>
                  <a:pt x="1574564" y="148240"/>
                </a:lnTo>
                <a:lnTo>
                  <a:pt x="1613502" y="172540"/>
                </a:lnTo>
                <a:lnTo>
                  <a:pt x="1651180" y="198439"/>
                </a:lnTo>
                <a:lnTo>
                  <a:pt x="1687546" y="225887"/>
                </a:lnTo>
                <a:lnTo>
                  <a:pt x="1722545" y="254833"/>
                </a:lnTo>
                <a:lnTo>
                  <a:pt x="1756124" y="285226"/>
                </a:lnTo>
                <a:lnTo>
                  <a:pt x="1788228" y="317014"/>
                </a:lnTo>
                <a:lnTo>
                  <a:pt x="1818803" y="350147"/>
                </a:lnTo>
                <a:lnTo>
                  <a:pt x="1847796" y="384575"/>
                </a:lnTo>
                <a:lnTo>
                  <a:pt x="1875153" y="420244"/>
                </a:lnTo>
                <a:lnTo>
                  <a:pt x="1900820" y="457106"/>
                </a:lnTo>
                <a:lnTo>
                  <a:pt x="1924743" y="495108"/>
                </a:lnTo>
                <a:lnTo>
                  <a:pt x="1946868" y="534200"/>
                </a:lnTo>
                <a:lnTo>
                  <a:pt x="1967142" y="574331"/>
                </a:lnTo>
                <a:lnTo>
                  <a:pt x="1985511" y="615450"/>
                </a:lnTo>
                <a:lnTo>
                  <a:pt x="2001920" y="657505"/>
                </a:lnTo>
                <a:lnTo>
                  <a:pt x="2016316" y="700446"/>
                </a:lnTo>
                <a:lnTo>
                  <a:pt x="2028645" y="744222"/>
                </a:lnTo>
                <a:lnTo>
                  <a:pt x="2038853" y="788781"/>
                </a:lnTo>
                <a:lnTo>
                  <a:pt x="2046886" y="834073"/>
                </a:lnTo>
                <a:lnTo>
                  <a:pt x="2052691" y="880047"/>
                </a:lnTo>
                <a:lnTo>
                  <a:pt x="2056213" y="926651"/>
                </a:lnTo>
                <a:lnTo>
                  <a:pt x="2057399" y="973836"/>
                </a:lnTo>
                <a:lnTo>
                  <a:pt x="2056213" y="1021020"/>
                </a:lnTo>
                <a:lnTo>
                  <a:pt x="2052691" y="1067624"/>
                </a:lnTo>
                <a:lnTo>
                  <a:pt x="2046886" y="1113598"/>
                </a:lnTo>
                <a:lnTo>
                  <a:pt x="2038853" y="1158890"/>
                </a:lnTo>
                <a:lnTo>
                  <a:pt x="2028645" y="1203449"/>
                </a:lnTo>
                <a:lnTo>
                  <a:pt x="2016316" y="1247225"/>
                </a:lnTo>
                <a:lnTo>
                  <a:pt x="2001920" y="1290166"/>
                </a:lnTo>
                <a:lnTo>
                  <a:pt x="1985511" y="1332221"/>
                </a:lnTo>
                <a:lnTo>
                  <a:pt x="1967142" y="1373340"/>
                </a:lnTo>
                <a:lnTo>
                  <a:pt x="1946868" y="1413471"/>
                </a:lnTo>
                <a:lnTo>
                  <a:pt x="1924743" y="1452563"/>
                </a:lnTo>
                <a:lnTo>
                  <a:pt x="1900820" y="1490565"/>
                </a:lnTo>
                <a:lnTo>
                  <a:pt x="1875153" y="1527427"/>
                </a:lnTo>
                <a:lnTo>
                  <a:pt x="1847796" y="1563096"/>
                </a:lnTo>
                <a:lnTo>
                  <a:pt x="1818803" y="1597524"/>
                </a:lnTo>
                <a:lnTo>
                  <a:pt x="1788228" y="1630657"/>
                </a:lnTo>
                <a:lnTo>
                  <a:pt x="1756124" y="1662445"/>
                </a:lnTo>
                <a:lnTo>
                  <a:pt x="1722545" y="1692838"/>
                </a:lnTo>
                <a:lnTo>
                  <a:pt x="1687546" y="1721784"/>
                </a:lnTo>
                <a:lnTo>
                  <a:pt x="1651180" y="1749232"/>
                </a:lnTo>
                <a:lnTo>
                  <a:pt x="1613502" y="1775131"/>
                </a:lnTo>
                <a:lnTo>
                  <a:pt x="1574564" y="1799431"/>
                </a:lnTo>
                <a:lnTo>
                  <a:pt x="1534420" y="1822080"/>
                </a:lnTo>
                <a:lnTo>
                  <a:pt x="1493126" y="1843026"/>
                </a:lnTo>
                <a:lnTo>
                  <a:pt x="1450733" y="1862220"/>
                </a:lnTo>
                <a:lnTo>
                  <a:pt x="1407297" y="1879610"/>
                </a:lnTo>
                <a:lnTo>
                  <a:pt x="1362872" y="1895146"/>
                </a:lnTo>
                <a:lnTo>
                  <a:pt x="1317510" y="1908775"/>
                </a:lnTo>
                <a:lnTo>
                  <a:pt x="1271266" y="1920448"/>
                </a:lnTo>
                <a:lnTo>
                  <a:pt x="1224194" y="1930112"/>
                </a:lnTo>
                <a:lnTo>
                  <a:pt x="1176347" y="1937718"/>
                </a:lnTo>
                <a:lnTo>
                  <a:pt x="1127780" y="1943214"/>
                </a:lnTo>
                <a:lnTo>
                  <a:pt x="1078546" y="1946549"/>
                </a:lnTo>
                <a:lnTo>
                  <a:pt x="1028699" y="1947672"/>
                </a:lnTo>
                <a:lnTo>
                  <a:pt x="978853" y="1946549"/>
                </a:lnTo>
                <a:lnTo>
                  <a:pt x="929619" y="1943214"/>
                </a:lnTo>
                <a:lnTo>
                  <a:pt x="881052" y="1937718"/>
                </a:lnTo>
                <a:lnTo>
                  <a:pt x="833205" y="1930112"/>
                </a:lnTo>
                <a:lnTo>
                  <a:pt x="786133" y="1920448"/>
                </a:lnTo>
                <a:lnTo>
                  <a:pt x="739889" y="1908775"/>
                </a:lnTo>
                <a:lnTo>
                  <a:pt x="694527" y="1895146"/>
                </a:lnTo>
                <a:lnTo>
                  <a:pt x="650102" y="1879610"/>
                </a:lnTo>
                <a:lnTo>
                  <a:pt x="606666" y="1862220"/>
                </a:lnTo>
                <a:lnTo>
                  <a:pt x="564273" y="1843026"/>
                </a:lnTo>
                <a:lnTo>
                  <a:pt x="522979" y="1822080"/>
                </a:lnTo>
                <a:lnTo>
                  <a:pt x="482835" y="1799431"/>
                </a:lnTo>
                <a:lnTo>
                  <a:pt x="443897" y="1775131"/>
                </a:lnTo>
                <a:lnTo>
                  <a:pt x="406219" y="1749232"/>
                </a:lnTo>
                <a:lnTo>
                  <a:pt x="369853" y="1721784"/>
                </a:lnTo>
                <a:lnTo>
                  <a:pt x="334854" y="1692838"/>
                </a:lnTo>
                <a:lnTo>
                  <a:pt x="301275" y="1662445"/>
                </a:lnTo>
                <a:lnTo>
                  <a:pt x="269171" y="1630657"/>
                </a:lnTo>
                <a:lnTo>
                  <a:pt x="238596" y="1597524"/>
                </a:lnTo>
                <a:lnTo>
                  <a:pt x="209603" y="1563096"/>
                </a:lnTo>
                <a:lnTo>
                  <a:pt x="182246" y="1527427"/>
                </a:lnTo>
                <a:lnTo>
                  <a:pt x="156579" y="1490565"/>
                </a:lnTo>
                <a:lnTo>
                  <a:pt x="132656" y="1452563"/>
                </a:lnTo>
                <a:lnTo>
                  <a:pt x="110531" y="1413471"/>
                </a:lnTo>
                <a:lnTo>
                  <a:pt x="90257" y="1373340"/>
                </a:lnTo>
                <a:lnTo>
                  <a:pt x="71888" y="1332221"/>
                </a:lnTo>
                <a:lnTo>
                  <a:pt x="55479" y="1290166"/>
                </a:lnTo>
                <a:lnTo>
                  <a:pt x="41083" y="1247225"/>
                </a:lnTo>
                <a:lnTo>
                  <a:pt x="28754" y="1203449"/>
                </a:lnTo>
                <a:lnTo>
                  <a:pt x="18546" y="1158890"/>
                </a:lnTo>
                <a:lnTo>
                  <a:pt x="10513" y="1113598"/>
                </a:lnTo>
                <a:lnTo>
                  <a:pt x="4708" y="1067624"/>
                </a:lnTo>
                <a:lnTo>
                  <a:pt x="1186" y="1021020"/>
                </a:lnTo>
                <a:lnTo>
                  <a:pt x="0" y="97383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pPr algn="ctr"/>
            <a:endParaRPr>
              <a:solidFill>
                <a:srgbClr val="585858"/>
              </a:solidFill>
              <a:latin typeface="+mn-ea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2438BA33-9A27-4DF0-A80F-4D991C23E417}"/>
              </a:ext>
            </a:extLst>
          </p:cNvPr>
          <p:cNvSpPr/>
          <p:nvPr/>
        </p:nvSpPr>
        <p:spPr>
          <a:xfrm>
            <a:off x="1334221" y="6187936"/>
            <a:ext cx="2234565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2151888" y="0"/>
                </a:moveTo>
                <a:lnTo>
                  <a:pt x="82295" y="0"/>
                </a:ln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0" y="411480"/>
                </a:lnTo>
                <a:lnTo>
                  <a:pt x="6465" y="443519"/>
                </a:lnTo>
                <a:lnTo>
                  <a:pt x="24098" y="469677"/>
                </a:lnTo>
                <a:lnTo>
                  <a:pt x="50256" y="487310"/>
                </a:lnTo>
                <a:lnTo>
                  <a:pt x="82295" y="493775"/>
                </a:lnTo>
                <a:lnTo>
                  <a:pt x="2151888" y="493775"/>
                </a:lnTo>
                <a:lnTo>
                  <a:pt x="2183927" y="487310"/>
                </a:lnTo>
                <a:lnTo>
                  <a:pt x="2210085" y="469677"/>
                </a:lnTo>
                <a:lnTo>
                  <a:pt x="2227718" y="443519"/>
                </a:lnTo>
                <a:lnTo>
                  <a:pt x="2234183" y="411480"/>
                </a:lnTo>
                <a:lnTo>
                  <a:pt x="2234183" y="82296"/>
                </a:lnTo>
                <a:lnTo>
                  <a:pt x="2227718" y="50256"/>
                </a:lnTo>
                <a:lnTo>
                  <a:pt x="2210085" y="24098"/>
                </a:lnTo>
                <a:lnTo>
                  <a:pt x="2183927" y="6465"/>
                </a:lnTo>
                <a:lnTo>
                  <a:pt x="2151888" y="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>
              <a:solidFill>
                <a:srgbClr val="585858"/>
              </a:solidFill>
            </a:endParaRP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7CC2B074-5C2A-494A-9796-2ADF42E4FA07}"/>
              </a:ext>
            </a:extLst>
          </p:cNvPr>
          <p:cNvSpPr/>
          <p:nvPr/>
        </p:nvSpPr>
        <p:spPr>
          <a:xfrm>
            <a:off x="1363592" y="6175952"/>
            <a:ext cx="2234565" cy="494030"/>
          </a:xfrm>
          <a:custGeom>
            <a:avLst/>
            <a:gdLst/>
            <a:ahLst/>
            <a:cxnLst/>
            <a:rect l="l" t="t" r="r" b="b"/>
            <a:pathLst>
              <a:path w="2234565" h="494029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2151888" y="0"/>
                </a:lnTo>
                <a:lnTo>
                  <a:pt x="2183927" y="6465"/>
                </a:lnTo>
                <a:lnTo>
                  <a:pt x="2210085" y="24098"/>
                </a:lnTo>
                <a:lnTo>
                  <a:pt x="2227718" y="50256"/>
                </a:lnTo>
                <a:lnTo>
                  <a:pt x="2234183" y="82296"/>
                </a:lnTo>
                <a:lnTo>
                  <a:pt x="2234183" y="411480"/>
                </a:lnTo>
                <a:lnTo>
                  <a:pt x="2227718" y="443519"/>
                </a:lnTo>
                <a:lnTo>
                  <a:pt x="2210085" y="469677"/>
                </a:lnTo>
                <a:lnTo>
                  <a:pt x="2183927" y="487310"/>
                </a:lnTo>
                <a:lnTo>
                  <a:pt x="2151888" y="493775"/>
                </a:lnTo>
                <a:lnTo>
                  <a:pt x="82295" y="493775"/>
                </a:lnTo>
                <a:lnTo>
                  <a:pt x="50256" y="487310"/>
                </a:lnTo>
                <a:lnTo>
                  <a:pt x="24098" y="469677"/>
                </a:lnTo>
                <a:lnTo>
                  <a:pt x="6465" y="443519"/>
                </a:lnTo>
                <a:lnTo>
                  <a:pt x="0" y="411480"/>
                </a:lnTo>
                <a:lnTo>
                  <a:pt x="0" y="82296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585858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algn="ctr"/>
            <a:endParaRPr>
              <a:solidFill>
                <a:srgbClr val="585858"/>
              </a:solidFill>
              <a:latin typeface="+mn-e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E2D53B-9A0D-4C6D-94D8-5C3E78F58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55" y="4105756"/>
            <a:ext cx="2024248" cy="20242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4C9DE5-FA5F-415F-A6BB-3680C98F7E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094" y="1197996"/>
            <a:ext cx="947247" cy="947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9D4102-37E3-4F28-8582-72147B9476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71" y="1671762"/>
            <a:ext cx="947247" cy="9472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0F62C1-73D1-4309-8513-4040F0147A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676" y="2211102"/>
            <a:ext cx="947247" cy="9472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09EF2E-EE24-46F4-86C9-994F900076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20" y="2145528"/>
            <a:ext cx="947247" cy="9472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7D0F04-7B77-42B9-8957-B1DD0452A2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904" y="1964841"/>
            <a:ext cx="947247" cy="9472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8D8960-718E-4E5E-B626-8CB0ED4D6F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71" y="1590939"/>
            <a:ext cx="947247" cy="9472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8950A2-C2FB-4FF9-857B-83BB3F3AFC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28" y="2652139"/>
            <a:ext cx="1912543" cy="1912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809BC74-9948-4EC6-96C1-18CB5C6E4E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059" y="4213794"/>
            <a:ext cx="1867215" cy="18672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ACAFAE-AFFB-42A6-B915-55DACF2F22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60" y="1116628"/>
            <a:ext cx="1864108" cy="1864108"/>
          </a:xfrm>
          <a:prstGeom prst="rect">
            <a:avLst/>
          </a:prstGeom>
        </p:spPr>
      </p:pic>
      <p:sp>
        <p:nvSpPr>
          <p:cNvPr id="36" name="object 4">
            <a:extLst>
              <a:ext uri="{FF2B5EF4-FFF2-40B4-BE49-F238E27FC236}">
                <a16:creationId xmlns:a16="http://schemas.microsoft.com/office/drawing/2014/main" id="{2A49F5D5-F788-44A5-AF6C-CA0C854E0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5164" y="234927"/>
            <a:ext cx="2546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b="1" spc="-15" dirty="0">
                <a:latin typeface="+mn-ea"/>
                <a:ea typeface="+mn-ea"/>
              </a:rPr>
              <a:t>Current</a:t>
            </a:r>
            <a:endParaRPr b="1" spc="-15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4DC4D-716C-4404-B7D5-2CF925129B91}"/>
              </a:ext>
            </a:extLst>
          </p:cNvPr>
          <p:cNvSpPr txBox="1"/>
          <p:nvPr/>
        </p:nvSpPr>
        <p:spPr>
          <a:xfrm>
            <a:off x="1236273" y="3268371"/>
            <a:ext cx="25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School Administration </a:t>
            </a:r>
            <a:endParaRPr lang="ko-KR" altLang="en-US" dirty="0">
              <a:solidFill>
                <a:srgbClr val="585858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2B09D6-2DA2-4F82-8C22-CEC9E7916BFC}"/>
              </a:ext>
            </a:extLst>
          </p:cNvPr>
          <p:cNvSpPr txBox="1"/>
          <p:nvPr/>
        </p:nvSpPr>
        <p:spPr>
          <a:xfrm>
            <a:off x="5162858" y="4593149"/>
            <a:ext cx="220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Bidding Website</a:t>
            </a:r>
          </a:p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eat.school.go.kr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FA2AB2-376D-4D79-B761-31C95DDCF839}"/>
              </a:ext>
            </a:extLst>
          </p:cNvPr>
          <p:cNvSpPr txBox="1"/>
          <p:nvPr/>
        </p:nvSpPr>
        <p:spPr>
          <a:xfrm>
            <a:off x="1386572" y="6256912"/>
            <a:ext cx="241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School Nutritionist </a:t>
            </a:r>
            <a:endParaRPr lang="ko-KR" altLang="en-US" dirty="0">
              <a:solidFill>
                <a:srgbClr val="585858"/>
              </a:solidFill>
              <a:latin typeface="+mn-ea"/>
            </a:endParaRPr>
          </a:p>
        </p:txBody>
      </p:sp>
      <p:sp>
        <p:nvSpPr>
          <p:cNvPr id="48" name="화살표: 오른쪽으로 구부러짐 47">
            <a:extLst>
              <a:ext uri="{FF2B5EF4-FFF2-40B4-BE49-F238E27FC236}">
                <a16:creationId xmlns:a16="http://schemas.microsoft.com/office/drawing/2014/main" id="{68D64CE7-8A51-46AB-879B-1F73D6E11F67}"/>
              </a:ext>
            </a:extLst>
          </p:cNvPr>
          <p:cNvSpPr/>
          <p:nvPr/>
        </p:nvSpPr>
        <p:spPr>
          <a:xfrm flipV="1">
            <a:off x="331276" y="2743199"/>
            <a:ext cx="949402" cy="1421335"/>
          </a:xfrm>
          <a:prstGeom prst="curvedRightArrow">
            <a:avLst/>
          </a:prstGeom>
          <a:solidFill>
            <a:srgbClr val="FDDA9B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5858"/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4B2A22-721D-4995-BD5B-888F75839B45}"/>
              </a:ext>
            </a:extLst>
          </p:cNvPr>
          <p:cNvSpPr txBox="1"/>
          <p:nvPr/>
        </p:nvSpPr>
        <p:spPr>
          <a:xfrm>
            <a:off x="53254" y="4104382"/>
            <a:ext cx="1864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“I want ingredients to make school meal”</a:t>
            </a:r>
            <a:endParaRPr lang="ko-KR" altLang="en-US" dirty="0">
              <a:solidFill>
                <a:srgbClr val="585858"/>
              </a:solidFill>
              <a:latin typeface="+mn-ea"/>
            </a:endParaRPr>
          </a:p>
        </p:txBody>
      </p:sp>
      <p:sp>
        <p:nvSpPr>
          <p:cNvPr id="50" name="화살표: 오른쪽으로 구부러짐 49">
            <a:extLst>
              <a:ext uri="{FF2B5EF4-FFF2-40B4-BE49-F238E27FC236}">
                <a16:creationId xmlns:a16="http://schemas.microsoft.com/office/drawing/2014/main" id="{C2C6067D-DC3E-44CA-8A39-362C285E4D08}"/>
              </a:ext>
            </a:extLst>
          </p:cNvPr>
          <p:cNvSpPr/>
          <p:nvPr/>
        </p:nvSpPr>
        <p:spPr>
          <a:xfrm rot="6381936" flipV="1">
            <a:off x="4263266" y="1279447"/>
            <a:ext cx="949402" cy="1318671"/>
          </a:xfrm>
          <a:prstGeom prst="curvedRightArrow">
            <a:avLst/>
          </a:prstGeom>
          <a:solidFill>
            <a:srgbClr val="FDDA9B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5858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A0061B-DB47-4C48-A528-D30672B33341}"/>
              </a:ext>
            </a:extLst>
          </p:cNvPr>
          <p:cNvSpPr txBox="1"/>
          <p:nvPr/>
        </p:nvSpPr>
        <p:spPr>
          <a:xfrm>
            <a:off x="1088914" y="148007"/>
            <a:ext cx="3007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“Ok, I will upload ingredients request on website to find suppliers”</a:t>
            </a:r>
            <a:endParaRPr lang="ko-KR" altLang="en-US" dirty="0">
              <a:solidFill>
                <a:srgbClr val="585858"/>
              </a:solidFill>
              <a:latin typeface="+mn-ea"/>
            </a:endParaRPr>
          </a:p>
        </p:txBody>
      </p:sp>
      <p:sp>
        <p:nvSpPr>
          <p:cNvPr id="52" name="화살표: 오른쪽으로 구부러짐 51">
            <a:extLst>
              <a:ext uri="{FF2B5EF4-FFF2-40B4-BE49-F238E27FC236}">
                <a16:creationId xmlns:a16="http://schemas.microsoft.com/office/drawing/2014/main" id="{39190730-2CE0-48BC-95AC-086465B3E531}"/>
              </a:ext>
            </a:extLst>
          </p:cNvPr>
          <p:cNvSpPr/>
          <p:nvPr/>
        </p:nvSpPr>
        <p:spPr>
          <a:xfrm rot="4561674">
            <a:off x="6981658" y="1095975"/>
            <a:ext cx="949402" cy="1532788"/>
          </a:xfrm>
          <a:prstGeom prst="curvedRightArrow">
            <a:avLst/>
          </a:prstGeom>
          <a:solidFill>
            <a:srgbClr val="FDDA9B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5858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D7360F-479F-43CA-B126-C29CA8726979}"/>
              </a:ext>
            </a:extLst>
          </p:cNvPr>
          <p:cNvSpPr txBox="1"/>
          <p:nvPr/>
        </p:nvSpPr>
        <p:spPr>
          <a:xfrm>
            <a:off x="7456359" y="28415"/>
            <a:ext cx="4558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“I have to know </a:t>
            </a:r>
            <a:r>
              <a:rPr lang="en-US" altLang="ko-KR" b="1" spc="-15" dirty="0">
                <a:solidFill>
                  <a:schemeClr val="accent1"/>
                </a:solidFill>
                <a:latin typeface="+mn-ea"/>
              </a:rPr>
              <a:t>what I can supply</a:t>
            </a:r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 AND </a:t>
            </a:r>
          </a:p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have to </a:t>
            </a:r>
            <a:r>
              <a:rPr lang="en-US" altLang="ko-KR" b="1" spc="-15" dirty="0">
                <a:solidFill>
                  <a:schemeClr val="accent1"/>
                </a:solidFill>
                <a:latin typeface="+mn-ea"/>
              </a:rPr>
              <a:t>see websites periodically </a:t>
            </a:r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AND </a:t>
            </a:r>
          </a:p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have to </a:t>
            </a:r>
            <a:r>
              <a:rPr lang="en-US" altLang="ko-KR" b="1" spc="-15" dirty="0">
                <a:solidFill>
                  <a:schemeClr val="accent1"/>
                </a:solidFill>
                <a:latin typeface="+mn-ea"/>
              </a:rPr>
              <a:t>read their request </a:t>
            </a:r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AND </a:t>
            </a:r>
          </a:p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have to </a:t>
            </a:r>
            <a:r>
              <a:rPr lang="en-US" altLang="ko-KR" b="1" spc="-15" dirty="0">
                <a:solidFill>
                  <a:schemeClr val="accent1"/>
                </a:solidFill>
                <a:latin typeface="+mn-ea"/>
              </a:rPr>
              <a:t>match their needs and what I have</a:t>
            </a:r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”</a:t>
            </a:r>
          </a:p>
        </p:txBody>
      </p:sp>
      <p:sp>
        <p:nvSpPr>
          <p:cNvPr id="54" name="화살표: 오른쪽으로 구부러짐 53">
            <a:extLst>
              <a:ext uri="{FF2B5EF4-FFF2-40B4-BE49-F238E27FC236}">
                <a16:creationId xmlns:a16="http://schemas.microsoft.com/office/drawing/2014/main" id="{DF730E96-1206-48AC-86F8-2A3777F48AED}"/>
              </a:ext>
            </a:extLst>
          </p:cNvPr>
          <p:cNvSpPr/>
          <p:nvPr/>
        </p:nvSpPr>
        <p:spPr>
          <a:xfrm rot="398136">
            <a:off x="7784910" y="3294174"/>
            <a:ext cx="577771" cy="1001355"/>
          </a:xfrm>
          <a:prstGeom prst="curvedRightArrow">
            <a:avLst/>
          </a:prstGeom>
          <a:solidFill>
            <a:srgbClr val="FDDA9B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5858"/>
              </a:solidFill>
              <a:latin typeface="+mn-ea"/>
            </a:endParaRPr>
          </a:p>
        </p:txBody>
      </p:sp>
      <p:sp>
        <p:nvSpPr>
          <p:cNvPr id="55" name="화살표: 오른쪽으로 구부러짐 54">
            <a:extLst>
              <a:ext uri="{FF2B5EF4-FFF2-40B4-BE49-F238E27FC236}">
                <a16:creationId xmlns:a16="http://schemas.microsoft.com/office/drawing/2014/main" id="{F22AF60C-3855-4A4B-81FB-FF80BC251AA8}"/>
              </a:ext>
            </a:extLst>
          </p:cNvPr>
          <p:cNvSpPr/>
          <p:nvPr/>
        </p:nvSpPr>
        <p:spPr>
          <a:xfrm rot="10280262">
            <a:off x="11087161" y="3241456"/>
            <a:ext cx="577771" cy="1001355"/>
          </a:xfrm>
          <a:prstGeom prst="curvedRightArrow">
            <a:avLst/>
          </a:prstGeom>
          <a:solidFill>
            <a:srgbClr val="FDDA9B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5858"/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30B9B7-E1F0-4C47-907E-BA8BA51E7524}"/>
              </a:ext>
            </a:extLst>
          </p:cNvPr>
          <p:cNvSpPr txBox="1"/>
          <p:nvPr/>
        </p:nvSpPr>
        <p:spPr>
          <a:xfrm>
            <a:off x="9107618" y="3233685"/>
            <a:ext cx="125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Suppliers</a:t>
            </a:r>
            <a:endParaRPr lang="ko-KR" altLang="en-US" dirty="0">
              <a:solidFill>
                <a:srgbClr val="585858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12C976-AD82-493B-9B55-68D9DD9FEA71}"/>
              </a:ext>
            </a:extLst>
          </p:cNvPr>
          <p:cNvSpPr txBox="1"/>
          <p:nvPr/>
        </p:nvSpPr>
        <p:spPr>
          <a:xfrm>
            <a:off x="8121908" y="6180879"/>
            <a:ext cx="325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" dirty="0">
                <a:solidFill>
                  <a:srgbClr val="585858"/>
                </a:solidFill>
                <a:latin typeface="+mn-ea"/>
              </a:rPr>
              <a:t>What Suppliers can support</a:t>
            </a:r>
            <a:endParaRPr lang="ko-KR" altLang="en-US" dirty="0">
              <a:solidFill>
                <a:srgbClr val="585858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A1EF3B-6743-4E75-83BE-094866B93D89}"/>
              </a:ext>
            </a:extLst>
          </p:cNvPr>
          <p:cNvSpPr txBox="1"/>
          <p:nvPr/>
        </p:nvSpPr>
        <p:spPr>
          <a:xfrm>
            <a:off x="3473511" y="1487448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85858"/>
                </a:solidFill>
                <a:latin typeface="+mn-ea"/>
              </a:rPr>
              <a:t>“But there is no regular registration form so I write it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whatever I want</a:t>
            </a:r>
            <a:r>
              <a:rPr lang="en-US" altLang="ko-KR" b="1" dirty="0">
                <a:solidFill>
                  <a:srgbClr val="585858"/>
                </a:solidFill>
                <a:latin typeface="+mn-ea"/>
              </a:rPr>
              <a:t>”</a:t>
            </a:r>
            <a:endParaRPr lang="ko-KR" altLang="en-US" b="1" dirty="0">
              <a:solidFill>
                <a:srgbClr val="585858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 animBg="1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33663" y="234076"/>
            <a:ext cx="232467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585858"/>
                </a:solidFill>
              </a:rPr>
              <a:t>Process</a:t>
            </a:r>
            <a:endParaRPr sz="3600" b="1" spc="-5" dirty="0">
              <a:solidFill>
                <a:srgbClr val="585858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5796" y="1302194"/>
            <a:ext cx="1496060" cy="550545"/>
          </a:xfrm>
          <a:custGeom>
            <a:avLst/>
            <a:gdLst/>
            <a:ahLst/>
            <a:cxnLst/>
            <a:rect l="l" t="t" r="r" b="b"/>
            <a:pathLst>
              <a:path w="1496060" h="550544">
                <a:moveTo>
                  <a:pt x="0" y="550100"/>
                </a:moveTo>
                <a:lnTo>
                  <a:pt x="1496060" y="550100"/>
                </a:lnTo>
                <a:lnTo>
                  <a:pt x="1496060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1805" y="1302194"/>
            <a:ext cx="715645" cy="550545"/>
          </a:xfrm>
          <a:custGeom>
            <a:avLst/>
            <a:gdLst/>
            <a:ahLst/>
            <a:cxnLst/>
            <a:rect l="l" t="t" r="r" b="b"/>
            <a:pathLst>
              <a:path w="715644" h="550544">
                <a:moveTo>
                  <a:pt x="0" y="550100"/>
                </a:moveTo>
                <a:lnTo>
                  <a:pt x="715340" y="550100"/>
                </a:lnTo>
                <a:lnTo>
                  <a:pt x="715340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27197" y="1302194"/>
            <a:ext cx="692150" cy="550545"/>
          </a:xfrm>
          <a:custGeom>
            <a:avLst/>
            <a:gdLst/>
            <a:ahLst/>
            <a:cxnLst/>
            <a:rect l="l" t="t" r="r" b="b"/>
            <a:pathLst>
              <a:path w="692150" h="550544">
                <a:moveTo>
                  <a:pt x="0" y="550100"/>
                </a:moveTo>
                <a:lnTo>
                  <a:pt x="691591" y="550100"/>
                </a:lnTo>
                <a:lnTo>
                  <a:pt x="691591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8711" y="1302194"/>
            <a:ext cx="725805" cy="550545"/>
          </a:xfrm>
          <a:custGeom>
            <a:avLst/>
            <a:gdLst/>
            <a:ahLst/>
            <a:cxnLst/>
            <a:rect l="l" t="t" r="r" b="b"/>
            <a:pathLst>
              <a:path w="725804" h="550544">
                <a:moveTo>
                  <a:pt x="0" y="550100"/>
                </a:moveTo>
                <a:lnTo>
                  <a:pt x="725741" y="550100"/>
                </a:lnTo>
                <a:lnTo>
                  <a:pt x="725741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4516" y="1302194"/>
            <a:ext cx="725805" cy="550545"/>
          </a:xfrm>
          <a:custGeom>
            <a:avLst/>
            <a:gdLst/>
            <a:ahLst/>
            <a:cxnLst/>
            <a:rect l="l" t="t" r="r" b="b"/>
            <a:pathLst>
              <a:path w="725804" h="550544">
                <a:moveTo>
                  <a:pt x="0" y="550100"/>
                </a:moveTo>
                <a:lnTo>
                  <a:pt x="725741" y="550100"/>
                </a:lnTo>
                <a:lnTo>
                  <a:pt x="725741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0195" y="1302194"/>
            <a:ext cx="725805" cy="550545"/>
          </a:xfrm>
          <a:custGeom>
            <a:avLst/>
            <a:gdLst/>
            <a:ahLst/>
            <a:cxnLst/>
            <a:rect l="l" t="t" r="r" b="b"/>
            <a:pathLst>
              <a:path w="725804" h="550544">
                <a:moveTo>
                  <a:pt x="0" y="550100"/>
                </a:moveTo>
                <a:lnTo>
                  <a:pt x="725741" y="550100"/>
                </a:lnTo>
                <a:lnTo>
                  <a:pt x="725741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96000" y="1302194"/>
            <a:ext cx="725805" cy="550545"/>
          </a:xfrm>
          <a:custGeom>
            <a:avLst/>
            <a:gdLst/>
            <a:ahLst/>
            <a:cxnLst/>
            <a:rect l="l" t="t" r="r" b="b"/>
            <a:pathLst>
              <a:path w="725804" h="550544">
                <a:moveTo>
                  <a:pt x="0" y="550100"/>
                </a:moveTo>
                <a:lnTo>
                  <a:pt x="725741" y="550100"/>
                </a:lnTo>
                <a:lnTo>
                  <a:pt x="725741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21805" y="1302194"/>
            <a:ext cx="725805" cy="550545"/>
          </a:xfrm>
          <a:custGeom>
            <a:avLst/>
            <a:gdLst/>
            <a:ahLst/>
            <a:cxnLst/>
            <a:rect l="l" t="t" r="r" b="b"/>
            <a:pathLst>
              <a:path w="725804" h="550544">
                <a:moveTo>
                  <a:pt x="0" y="550100"/>
                </a:moveTo>
                <a:lnTo>
                  <a:pt x="725741" y="550100"/>
                </a:lnTo>
                <a:lnTo>
                  <a:pt x="725741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47482" y="1302194"/>
            <a:ext cx="725805" cy="550545"/>
          </a:xfrm>
          <a:custGeom>
            <a:avLst/>
            <a:gdLst/>
            <a:ahLst/>
            <a:cxnLst/>
            <a:rect l="l" t="t" r="r" b="b"/>
            <a:pathLst>
              <a:path w="725804" h="550544">
                <a:moveTo>
                  <a:pt x="0" y="550100"/>
                </a:moveTo>
                <a:lnTo>
                  <a:pt x="725741" y="550100"/>
                </a:lnTo>
                <a:lnTo>
                  <a:pt x="725741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73288" y="1302194"/>
            <a:ext cx="725805" cy="550545"/>
          </a:xfrm>
          <a:custGeom>
            <a:avLst/>
            <a:gdLst/>
            <a:ahLst/>
            <a:cxnLst/>
            <a:rect l="l" t="t" r="r" b="b"/>
            <a:pathLst>
              <a:path w="725804" h="550544">
                <a:moveTo>
                  <a:pt x="0" y="550100"/>
                </a:moveTo>
                <a:lnTo>
                  <a:pt x="725741" y="550100"/>
                </a:lnTo>
                <a:lnTo>
                  <a:pt x="725741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8966" y="1302194"/>
            <a:ext cx="725805" cy="550545"/>
          </a:xfrm>
          <a:custGeom>
            <a:avLst/>
            <a:gdLst/>
            <a:ahLst/>
            <a:cxnLst/>
            <a:rect l="l" t="t" r="r" b="b"/>
            <a:pathLst>
              <a:path w="725804" h="550544">
                <a:moveTo>
                  <a:pt x="0" y="550100"/>
                </a:moveTo>
                <a:lnTo>
                  <a:pt x="725741" y="550100"/>
                </a:lnTo>
                <a:lnTo>
                  <a:pt x="725741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24770" y="1302194"/>
            <a:ext cx="725805" cy="550545"/>
          </a:xfrm>
          <a:custGeom>
            <a:avLst/>
            <a:gdLst/>
            <a:ahLst/>
            <a:cxnLst/>
            <a:rect l="l" t="t" r="r" b="b"/>
            <a:pathLst>
              <a:path w="725804" h="550544">
                <a:moveTo>
                  <a:pt x="0" y="550100"/>
                </a:moveTo>
                <a:lnTo>
                  <a:pt x="725741" y="550100"/>
                </a:lnTo>
                <a:lnTo>
                  <a:pt x="725741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50448" y="1302194"/>
            <a:ext cx="725805" cy="550545"/>
          </a:xfrm>
          <a:custGeom>
            <a:avLst/>
            <a:gdLst/>
            <a:ahLst/>
            <a:cxnLst/>
            <a:rect l="l" t="t" r="r" b="b"/>
            <a:pathLst>
              <a:path w="725804" h="550544">
                <a:moveTo>
                  <a:pt x="0" y="550100"/>
                </a:moveTo>
                <a:lnTo>
                  <a:pt x="725741" y="550100"/>
                </a:lnTo>
                <a:lnTo>
                  <a:pt x="725741" y="0"/>
                </a:lnTo>
                <a:lnTo>
                  <a:pt x="0" y="0"/>
                </a:lnTo>
                <a:lnTo>
                  <a:pt x="0" y="550100"/>
                </a:lnTo>
                <a:close/>
              </a:path>
            </a:pathLst>
          </a:custGeom>
          <a:solidFill>
            <a:srgbClr val="FDEC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5796" y="1302130"/>
            <a:ext cx="1496695" cy="548640"/>
          </a:xfrm>
          <a:custGeom>
            <a:avLst/>
            <a:gdLst/>
            <a:ahLst/>
            <a:cxnLst/>
            <a:rect l="l" t="t" r="r" b="b"/>
            <a:pathLst>
              <a:path w="1496695" h="548639">
                <a:moveTo>
                  <a:pt x="0" y="0"/>
                </a:moveTo>
                <a:lnTo>
                  <a:pt x="1496517" y="548640"/>
                </a:lnTo>
              </a:path>
            </a:pathLst>
          </a:custGeom>
          <a:ln w="1219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547176"/>
              </p:ext>
            </p:extLst>
          </p:nvPr>
        </p:nvGraphicFramePr>
        <p:xfrm>
          <a:off x="1015796" y="1302130"/>
          <a:ext cx="10161260" cy="4900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6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50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40" dirty="0">
                          <a:latin typeface="Calibri"/>
                          <a:cs typeface="Calibri"/>
                        </a:rPr>
                        <a:t>Sep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Week1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40" dirty="0">
                          <a:latin typeface="Calibri"/>
                          <a:cs typeface="Calibri"/>
                        </a:rPr>
                        <a:t>Sep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Week2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40" dirty="0">
                          <a:latin typeface="Calibri"/>
                          <a:cs typeface="Calibri"/>
                        </a:rPr>
                        <a:t>Sep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Week3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40" dirty="0">
                          <a:latin typeface="Calibri"/>
                          <a:cs typeface="Calibri"/>
                        </a:rPr>
                        <a:t>Sep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Week4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45" dirty="0">
                          <a:latin typeface="Calibri"/>
                          <a:cs typeface="Calibri"/>
                        </a:rPr>
                        <a:t>Oct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Week1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45" dirty="0">
                          <a:latin typeface="Calibri"/>
                          <a:cs typeface="Calibri"/>
                        </a:rPr>
                        <a:t>Oct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Week2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45" dirty="0">
                          <a:latin typeface="Calibri"/>
                          <a:cs typeface="Calibri"/>
                        </a:rPr>
                        <a:t>Oct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Week3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45" dirty="0">
                          <a:latin typeface="Calibri"/>
                          <a:cs typeface="Calibri"/>
                        </a:rPr>
                        <a:t>Oct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Week4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35" dirty="0">
                          <a:latin typeface="Calibri"/>
                          <a:cs typeface="Calibri"/>
                        </a:rPr>
                        <a:t>Nov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Week1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35" dirty="0">
                          <a:latin typeface="Calibri"/>
                          <a:cs typeface="Calibri"/>
                        </a:rPr>
                        <a:t>Nov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Week2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35" dirty="0">
                          <a:latin typeface="Calibri"/>
                          <a:cs typeface="Calibri"/>
                        </a:rPr>
                        <a:t>Nov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Week3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lang="en-US" sz="1400" spc="-35" dirty="0">
                          <a:latin typeface="Calibri"/>
                          <a:cs typeface="Calibri"/>
                        </a:rPr>
                        <a:t>Nov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Week4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767070"/>
                      </a:solidFill>
                      <a:prstDash val="solid"/>
                    </a:lnL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DE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641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Set a                     </a:t>
                      </a:r>
                      <a:r>
                        <a:rPr lang="en-US" altLang="ko-KR" sz="1400" b="0" i="0" dirty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ko-KR" sz="1400" b="0" i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subject</a:t>
                      </a:r>
                      <a:endParaRPr sz="1400" dirty="0"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865">
                <a:tc>
                  <a:txBody>
                    <a:bodyPr/>
                    <a:lstStyle/>
                    <a:p>
                      <a:pPr marL="152400" marR="144780" indent="2730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altLang="ko-KR" sz="1400" spc="-15" dirty="0">
                          <a:latin typeface="Malgun Gothic"/>
                          <a:cs typeface="Malgun Gothic"/>
                        </a:rPr>
                        <a:t>   </a:t>
                      </a:r>
                      <a:r>
                        <a:rPr sz="1400" spc="-15" dirty="0">
                          <a:latin typeface="Malgun Gothic"/>
                          <a:cs typeface="Malgun Gothic"/>
                        </a:rPr>
                        <a:t>Study</a:t>
                      </a:r>
                      <a:r>
                        <a:rPr lang="en-US" altLang="ko-KR" sz="1400" spc="-15" dirty="0">
                          <a:latin typeface="Malgun Gothic"/>
                          <a:cs typeface="Malgun Gothic"/>
                        </a:rPr>
                        <a:t> ML</a:t>
                      </a:r>
                      <a:endParaRPr sz="1600" dirty="0">
                        <a:latin typeface="Malgun Gothic"/>
                        <a:cs typeface="Malgun Gothic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lang="en-US" sz="1400" spc="-5" dirty="0">
                          <a:latin typeface="Malgun Gothic"/>
                          <a:cs typeface="Malgun Gothic"/>
                        </a:rPr>
                        <a:t>Study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lang="en-US" sz="1400" spc="-5" dirty="0">
                          <a:latin typeface="Malgun Gothic"/>
                          <a:cs typeface="Malgun Gothic"/>
                        </a:rPr>
                        <a:t>RPA</a:t>
                      </a:r>
                      <a:endParaRPr sz="1400" dirty="0">
                        <a:latin typeface="Malgun Gothic"/>
                        <a:cs typeface="Malgun Gothic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400" spc="-10" dirty="0">
                          <a:latin typeface="Malgun Gothic"/>
                          <a:cs typeface="Malgun Gothic"/>
                        </a:rPr>
                        <a:t>Programming</a:t>
                      </a: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400" spc="-10" dirty="0">
                          <a:latin typeface="Malgun Gothic"/>
                          <a:cs typeface="Malgun Gothic"/>
                        </a:rPr>
                        <a:t>ML</a:t>
                      </a:r>
                      <a:endParaRPr sz="1400" dirty="0">
                        <a:latin typeface="Malgun Gothic"/>
                        <a:cs typeface="Malgun Gothic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377825" marR="116839" indent="-2565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400" spc="-5" dirty="0">
                          <a:latin typeface="Malgun Gothic"/>
                          <a:cs typeface="Malgun Gothic"/>
                        </a:rPr>
                        <a:t>Programming  RPA</a:t>
                      </a:r>
                      <a:endParaRPr sz="1400" dirty="0">
                        <a:latin typeface="Malgun Gothic"/>
                        <a:cs typeface="Malgun Gothic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137160" marR="130175" indent="4254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lang="en-US" sz="1400" dirty="0">
                          <a:latin typeface="Malgun Gothic"/>
                          <a:cs typeface="Malgun Gothic"/>
                        </a:rPr>
                        <a:t>Make a Server</a:t>
                      </a:r>
                      <a:endParaRPr sz="1400" dirty="0">
                        <a:latin typeface="Malgun Gothic"/>
                        <a:cs typeface="Malgun Gothic"/>
                      </a:endParaRPr>
                    </a:p>
                  </a:txBody>
                  <a:tcPr marL="0" marR="0" marT="43815" marB="0"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17081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lang="en-US" sz="1400" spc="-5" dirty="0">
                          <a:latin typeface="Malgun Gothic"/>
                          <a:cs typeface="Malgun Gothic"/>
                        </a:rPr>
                        <a:t>Combine    result</a:t>
                      </a:r>
                      <a:endParaRPr sz="1400" dirty="0">
                        <a:latin typeface="Malgun Gothic"/>
                        <a:cs typeface="Malgun Gothic"/>
                      </a:endParaRPr>
                    </a:p>
                  </a:txBody>
                  <a:tcPr marL="0" marR="0" marT="43815" marB="0"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T w="12700">
                      <a:solidFill>
                        <a:srgbClr val="767070"/>
                      </a:solidFill>
                      <a:prstDash val="solid"/>
                    </a:lnT>
                    <a:lnB w="12700">
                      <a:solidFill>
                        <a:srgbClr val="7670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lang="en-US" sz="1400" spc="-35" dirty="0">
                          <a:latin typeface="Malgun Gothic"/>
                          <a:cs typeface="Malgun Gothic"/>
                        </a:rPr>
                        <a:t>Modify and Test</a:t>
                      </a:r>
                      <a:endParaRPr sz="1400" dirty="0">
                        <a:latin typeface="Malgun Gothic"/>
                        <a:cs typeface="Malgun Gothic"/>
                      </a:endParaRPr>
                    </a:p>
                  </a:txBody>
                  <a:tcPr marL="0" marR="0" marT="43815" marB="0"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solidFill>
                      <a:srgbClr val="FFF3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R w="12700">
                      <a:solidFill>
                        <a:srgbClr val="767070"/>
                      </a:solidFill>
                      <a:prstDash val="solid"/>
                    </a:lnR>
                    <a:lnT w="12700">
                      <a:solidFill>
                        <a:srgbClr val="767070"/>
                      </a:solidFill>
                      <a:prstDash val="soli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7070"/>
                      </a:solidFill>
                      <a:prstDash val="solid"/>
                    </a:lnL>
                    <a:lnT w="12700">
                      <a:solidFill>
                        <a:srgbClr val="767070"/>
                      </a:solidFill>
                      <a:prstDash val="solid"/>
                    </a:lnT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8FA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32825" y="2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66872"/>
            <a:ext cx="2326005" cy="247015"/>
          </a:xfrm>
          <a:custGeom>
            <a:avLst/>
            <a:gdLst/>
            <a:ahLst/>
            <a:cxnLst/>
            <a:rect l="l" t="t" r="r" b="b"/>
            <a:pathLst>
              <a:path w="2326005" h="247014">
                <a:moveTo>
                  <a:pt x="2202434" y="0"/>
                </a:moveTo>
                <a:lnTo>
                  <a:pt x="2154374" y="9697"/>
                </a:lnTo>
                <a:lnTo>
                  <a:pt x="2115137" y="36147"/>
                </a:lnTo>
                <a:lnTo>
                  <a:pt x="2088687" y="75384"/>
                </a:lnTo>
                <a:lnTo>
                  <a:pt x="2078989" y="123443"/>
                </a:lnTo>
                <a:lnTo>
                  <a:pt x="2088687" y="171503"/>
                </a:lnTo>
                <a:lnTo>
                  <a:pt x="2115137" y="210740"/>
                </a:lnTo>
                <a:lnTo>
                  <a:pt x="2154374" y="237190"/>
                </a:lnTo>
                <a:lnTo>
                  <a:pt x="2202434" y="246887"/>
                </a:lnTo>
                <a:lnTo>
                  <a:pt x="2250493" y="237190"/>
                </a:lnTo>
                <a:lnTo>
                  <a:pt x="2289730" y="210740"/>
                </a:lnTo>
                <a:lnTo>
                  <a:pt x="2316180" y="171503"/>
                </a:lnTo>
                <a:lnTo>
                  <a:pt x="2317575" y="164591"/>
                </a:lnTo>
                <a:lnTo>
                  <a:pt x="2202434" y="164591"/>
                </a:lnTo>
                <a:lnTo>
                  <a:pt x="2202434" y="82295"/>
                </a:lnTo>
                <a:lnTo>
                  <a:pt x="2317575" y="82295"/>
                </a:lnTo>
                <a:lnTo>
                  <a:pt x="2316180" y="75384"/>
                </a:lnTo>
                <a:lnTo>
                  <a:pt x="2289730" y="36147"/>
                </a:lnTo>
                <a:lnTo>
                  <a:pt x="2250493" y="9697"/>
                </a:lnTo>
                <a:lnTo>
                  <a:pt x="2202434" y="0"/>
                </a:lnTo>
                <a:close/>
              </a:path>
              <a:path w="2326005" h="247014">
                <a:moveTo>
                  <a:pt x="2087292" y="82295"/>
                </a:moveTo>
                <a:lnTo>
                  <a:pt x="0" y="82295"/>
                </a:lnTo>
                <a:lnTo>
                  <a:pt x="0" y="164591"/>
                </a:lnTo>
                <a:lnTo>
                  <a:pt x="2087292" y="164591"/>
                </a:lnTo>
                <a:lnTo>
                  <a:pt x="2078989" y="123443"/>
                </a:lnTo>
                <a:lnTo>
                  <a:pt x="2087292" y="82295"/>
                </a:lnTo>
                <a:close/>
              </a:path>
              <a:path w="2326005" h="247014">
                <a:moveTo>
                  <a:pt x="2317575" y="82295"/>
                </a:moveTo>
                <a:lnTo>
                  <a:pt x="2202434" y="82295"/>
                </a:lnTo>
                <a:lnTo>
                  <a:pt x="2202434" y="164591"/>
                </a:lnTo>
                <a:lnTo>
                  <a:pt x="2317575" y="164591"/>
                </a:lnTo>
                <a:lnTo>
                  <a:pt x="2325878" y="123443"/>
                </a:lnTo>
                <a:lnTo>
                  <a:pt x="2317575" y="822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60280" y="3166872"/>
            <a:ext cx="2331720" cy="247015"/>
          </a:xfrm>
          <a:custGeom>
            <a:avLst/>
            <a:gdLst/>
            <a:ahLst/>
            <a:cxnLst/>
            <a:rect l="l" t="t" r="r" b="b"/>
            <a:pathLst>
              <a:path w="2331720" h="247014">
                <a:moveTo>
                  <a:pt x="123444" y="0"/>
                </a:moveTo>
                <a:lnTo>
                  <a:pt x="75384" y="9697"/>
                </a:lnTo>
                <a:lnTo>
                  <a:pt x="36147" y="36147"/>
                </a:lnTo>
                <a:lnTo>
                  <a:pt x="9697" y="75384"/>
                </a:lnTo>
                <a:lnTo>
                  <a:pt x="0" y="123443"/>
                </a:lnTo>
                <a:lnTo>
                  <a:pt x="9697" y="171503"/>
                </a:lnTo>
                <a:lnTo>
                  <a:pt x="36147" y="210740"/>
                </a:lnTo>
                <a:lnTo>
                  <a:pt x="75384" y="237190"/>
                </a:lnTo>
                <a:lnTo>
                  <a:pt x="123444" y="246887"/>
                </a:lnTo>
                <a:lnTo>
                  <a:pt x="171503" y="237190"/>
                </a:lnTo>
                <a:lnTo>
                  <a:pt x="210740" y="210740"/>
                </a:lnTo>
                <a:lnTo>
                  <a:pt x="237190" y="171503"/>
                </a:lnTo>
                <a:lnTo>
                  <a:pt x="238585" y="164591"/>
                </a:lnTo>
                <a:lnTo>
                  <a:pt x="123444" y="164591"/>
                </a:lnTo>
                <a:lnTo>
                  <a:pt x="123444" y="82295"/>
                </a:lnTo>
                <a:lnTo>
                  <a:pt x="238585" y="82295"/>
                </a:lnTo>
                <a:lnTo>
                  <a:pt x="237190" y="75384"/>
                </a:lnTo>
                <a:lnTo>
                  <a:pt x="210740" y="36147"/>
                </a:lnTo>
                <a:lnTo>
                  <a:pt x="171503" y="9697"/>
                </a:lnTo>
                <a:lnTo>
                  <a:pt x="123444" y="0"/>
                </a:lnTo>
                <a:close/>
              </a:path>
              <a:path w="2331720" h="247014">
                <a:moveTo>
                  <a:pt x="238585" y="82295"/>
                </a:moveTo>
                <a:lnTo>
                  <a:pt x="123444" y="82295"/>
                </a:lnTo>
                <a:lnTo>
                  <a:pt x="123444" y="164591"/>
                </a:lnTo>
                <a:lnTo>
                  <a:pt x="238585" y="164591"/>
                </a:lnTo>
                <a:lnTo>
                  <a:pt x="246888" y="123443"/>
                </a:lnTo>
                <a:lnTo>
                  <a:pt x="238585" y="82295"/>
                </a:lnTo>
                <a:close/>
              </a:path>
              <a:path w="2331720" h="247014">
                <a:moveTo>
                  <a:pt x="2331719" y="82295"/>
                </a:moveTo>
                <a:lnTo>
                  <a:pt x="238585" y="82295"/>
                </a:lnTo>
                <a:lnTo>
                  <a:pt x="246888" y="123443"/>
                </a:lnTo>
                <a:lnTo>
                  <a:pt x="238585" y="164591"/>
                </a:lnTo>
                <a:lnTo>
                  <a:pt x="2331719" y="164591"/>
                </a:lnTo>
                <a:lnTo>
                  <a:pt x="2331719" y="822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0" y="2668414"/>
            <a:ext cx="475297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b="1" dirty="0">
                <a:solidFill>
                  <a:schemeClr val="bg1"/>
                </a:solidFill>
              </a:rPr>
              <a:t>Q&amp;A</a:t>
            </a:r>
            <a:endParaRPr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39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8FA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166872"/>
            <a:ext cx="2326005" cy="247015"/>
          </a:xfrm>
          <a:custGeom>
            <a:avLst/>
            <a:gdLst/>
            <a:ahLst/>
            <a:cxnLst/>
            <a:rect l="l" t="t" r="r" b="b"/>
            <a:pathLst>
              <a:path w="2326005" h="247014">
                <a:moveTo>
                  <a:pt x="2202434" y="0"/>
                </a:moveTo>
                <a:lnTo>
                  <a:pt x="2154374" y="9697"/>
                </a:lnTo>
                <a:lnTo>
                  <a:pt x="2115137" y="36147"/>
                </a:lnTo>
                <a:lnTo>
                  <a:pt x="2088687" y="75384"/>
                </a:lnTo>
                <a:lnTo>
                  <a:pt x="2078989" y="123443"/>
                </a:lnTo>
                <a:lnTo>
                  <a:pt x="2088687" y="171503"/>
                </a:lnTo>
                <a:lnTo>
                  <a:pt x="2115137" y="210740"/>
                </a:lnTo>
                <a:lnTo>
                  <a:pt x="2154374" y="237190"/>
                </a:lnTo>
                <a:lnTo>
                  <a:pt x="2202434" y="246887"/>
                </a:lnTo>
                <a:lnTo>
                  <a:pt x="2250493" y="237190"/>
                </a:lnTo>
                <a:lnTo>
                  <a:pt x="2289730" y="210740"/>
                </a:lnTo>
                <a:lnTo>
                  <a:pt x="2316180" y="171503"/>
                </a:lnTo>
                <a:lnTo>
                  <a:pt x="2317575" y="164591"/>
                </a:lnTo>
                <a:lnTo>
                  <a:pt x="2202434" y="164591"/>
                </a:lnTo>
                <a:lnTo>
                  <a:pt x="2202434" y="82295"/>
                </a:lnTo>
                <a:lnTo>
                  <a:pt x="2317575" y="82295"/>
                </a:lnTo>
                <a:lnTo>
                  <a:pt x="2316180" y="75384"/>
                </a:lnTo>
                <a:lnTo>
                  <a:pt x="2289730" y="36147"/>
                </a:lnTo>
                <a:lnTo>
                  <a:pt x="2250493" y="9697"/>
                </a:lnTo>
                <a:lnTo>
                  <a:pt x="2202434" y="0"/>
                </a:lnTo>
                <a:close/>
              </a:path>
              <a:path w="2326005" h="247014">
                <a:moveTo>
                  <a:pt x="2087292" y="82295"/>
                </a:moveTo>
                <a:lnTo>
                  <a:pt x="0" y="82295"/>
                </a:lnTo>
                <a:lnTo>
                  <a:pt x="0" y="164591"/>
                </a:lnTo>
                <a:lnTo>
                  <a:pt x="2087292" y="164591"/>
                </a:lnTo>
                <a:lnTo>
                  <a:pt x="2078989" y="123443"/>
                </a:lnTo>
                <a:lnTo>
                  <a:pt x="2087292" y="82295"/>
                </a:lnTo>
                <a:close/>
              </a:path>
              <a:path w="2326005" h="247014">
                <a:moveTo>
                  <a:pt x="2317575" y="82295"/>
                </a:moveTo>
                <a:lnTo>
                  <a:pt x="2202434" y="82295"/>
                </a:lnTo>
                <a:lnTo>
                  <a:pt x="2202434" y="164591"/>
                </a:lnTo>
                <a:lnTo>
                  <a:pt x="2317575" y="164591"/>
                </a:lnTo>
                <a:lnTo>
                  <a:pt x="2325878" y="123443"/>
                </a:lnTo>
                <a:lnTo>
                  <a:pt x="2317575" y="822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60280" y="3166872"/>
            <a:ext cx="2331720" cy="247015"/>
          </a:xfrm>
          <a:custGeom>
            <a:avLst/>
            <a:gdLst/>
            <a:ahLst/>
            <a:cxnLst/>
            <a:rect l="l" t="t" r="r" b="b"/>
            <a:pathLst>
              <a:path w="2331720" h="247014">
                <a:moveTo>
                  <a:pt x="123444" y="0"/>
                </a:moveTo>
                <a:lnTo>
                  <a:pt x="75384" y="9697"/>
                </a:lnTo>
                <a:lnTo>
                  <a:pt x="36147" y="36147"/>
                </a:lnTo>
                <a:lnTo>
                  <a:pt x="9697" y="75384"/>
                </a:lnTo>
                <a:lnTo>
                  <a:pt x="0" y="123443"/>
                </a:lnTo>
                <a:lnTo>
                  <a:pt x="9697" y="171503"/>
                </a:lnTo>
                <a:lnTo>
                  <a:pt x="36147" y="210740"/>
                </a:lnTo>
                <a:lnTo>
                  <a:pt x="75384" y="237190"/>
                </a:lnTo>
                <a:lnTo>
                  <a:pt x="123444" y="246887"/>
                </a:lnTo>
                <a:lnTo>
                  <a:pt x="171503" y="237190"/>
                </a:lnTo>
                <a:lnTo>
                  <a:pt x="210740" y="210740"/>
                </a:lnTo>
                <a:lnTo>
                  <a:pt x="237190" y="171503"/>
                </a:lnTo>
                <a:lnTo>
                  <a:pt x="238585" y="164591"/>
                </a:lnTo>
                <a:lnTo>
                  <a:pt x="123444" y="164591"/>
                </a:lnTo>
                <a:lnTo>
                  <a:pt x="123444" y="82295"/>
                </a:lnTo>
                <a:lnTo>
                  <a:pt x="238585" y="82295"/>
                </a:lnTo>
                <a:lnTo>
                  <a:pt x="237190" y="75384"/>
                </a:lnTo>
                <a:lnTo>
                  <a:pt x="210740" y="36147"/>
                </a:lnTo>
                <a:lnTo>
                  <a:pt x="171503" y="9697"/>
                </a:lnTo>
                <a:lnTo>
                  <a:pt x="123444" y="0"/>
                </a:lnTo>
                <a:close/>
              </a:path>
              <a:path w="2331720" h="247014">
                <a:moveTo>
                  <a:pt x="238585" y="82295"/>
                </a:moveTo>
                <a:lnTo>
                  <a:pt x="123444" y="82295"/>
                </a:lnTo>
                <a:lnTo>
                  <a:pt x="123444" y="164591"/>
                </a:lnTo>
                <a:lnTo>
                  <a:pt x="238585" y="164591"/>
                </a:lnTo>
                <a:lnTo>
                  <a:pt x="246888" y="123443"/>
                </a:lnTo>
                <a:lnTo>
                  <a:pt x="238585" y="82295"/>
                </a:lnTo>
                <a:close/>
              </a:path>
              <a:path w="2331720" h="247014">
                <a:moveTo>
                  <a:pt x="2331719" y="82295"/>
                </a:moveTo>
                <a:lnTo>
                  <a:pt x="238585" y="82295"/>
                </a:lnTo>
                <a:lnTo>
                  <a:pt x="246888" y="123443"/>
                </a:lnTo>
                <a:lnTo>
                  <a:pt x="238585" y="164591"/>
                </a:lnTo>
                <a:lnTo>
                  <a:pt x="2331719" y="164591"/>
                </a:lnTo>
                <a:lnTo>
                  <a:pt x="2331719" y="822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20465" y="2744970"/>
            <a:ext cx="496633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dirty="0">
                <a:solidFill>
                  <a:srgbClr val="FFFFFF"/>
                </a:solidFill>
              </a:rPr>
              <a:t>THANK</a:t>
            </a:r>
            <a:r>
              <a:rPr sz="6600" b="1" spc="-90" dirty="0">
                <a:solidFill>
                  <a:srgbClr val="FFFFFF"/>
                </a:solidFill>
              </a:rPr>
              <a:t> </a:t>
            </a:r>
            <a:r>
              <a:rPr sz="6600" b="1" spc="-60" dirty="0">
                <a:solidFill>
                  <a:srgbClr val="FFFFFF"/>
                </a:solidFill>
              </a:rPr>
              <a:t>YOU</a:t>
            </a:r>
            <a:endParaRPr sz="6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84504020-5FB9-426A-BE36-30F1C3A2E8B5}"/>
              </a:ext>
            </a:extLst>
          </p:cNvPr>
          <p:cNvSpPr/>
          <p:nvPr/>
        </p:nvSpPr>
        <p:spPr>
          <a:xfrm>
            <a:off x="4229100" y="1708385"/>
            <a:ext cx="3901440" cy="3660775"/>
          </a:xfrm>
          <a:custGeom>
            <a:avLst/>
            <a:gdLst/>
            <a:ahLst/>
            <a:cxnLst/>
            <a:rect l="l" t="t" r="r" b="b"/>
            <a:pathLst>
              <a:path w="3901440" h="3660775">
                <a:moveTo>
                  <a:pt x="0" y="1830324"/>
                </a:moveTo>
                <a:lnTo>
                  <a:pt x="617" y="1783804"/>
                </a:lnTo>
                <a:lnTo>
                  <a:pt x="2461" y="1737570"/>
                </a:lnTo>
                <a:lnTo>
                  <a:pt x="5515" y="1691636"/>
                </a:lnTo>
                <a:lnTo>
                  <a:pt x="9766" y="1646014"/>
                </a:lnTo>
                <a:lnTo>
                  <a:pt x="15199" y="1600720"/>
                </a:lnTo>
                <a:lnTo>
                  <a:pt x="21798" y="1555766"/>
                </a:lnTo>
                <a:lnTo>
                  <a:pt x="29551" y="1511166"/>
                </a:lnTo>
                <a:lnTo>
                  <a:pt x="38441" y="1466935"/>
                </a:lnTo>
                <a:lnTo>
                  <a:pt x="48455" y="1423085"/>
                </a:lnTo>
                <a:lnTo>
                  <a:pt x="59577" y="1379630"/>
                </a:lnTo>
                <a:lnTo>
                  <a:pt x="71793" y="1336585"/>
                </a:lnTo>
                <a:lnTo>
                  <a:pt x="85089" y="1293962"/>
                </a:lnTo>
                <a:lnTo>
                  <a:pt x="99450" y="1251777"/>
                </a:lnTo>
                <a:lnTo>
                  <a:pt x="114860" y="1210041"/>
                </a:lnTo>
                <a:lnTo>
                  <a:pt x="131307" y="1168769"/>
                </a:lnTo>
                <a:lnTo>
                  <a:pt x="148774" y="1127976"/>
                </a:lnTo>
                <a:lnTo>
                  <a:pt x="167247" y="1087673"/>
                </a:lnTo>
                <a:lnTo>
                  <a:pt x="186712" y="1047876"/>
                </a:lnTo>
                <a:lnTo>
                  <a:pt x="207155" y="1008598"/>
                </a:lnTo>
                <a:lnTo>
                  <a:pt x="228559" y="969852"/>
                </a:lnTo>
                <a:lnTo>
                  <a:pt x="250912" y="931653"/>
                </a:lnTo>
                <a:lnTo>
                  <a:pt x="274197" y="894014"/>
                </a:lnTo>
                <a:lnTo>
                  <a:pt x="298401" y="856949"/>
                </a:lnTo>
                <a:lnTo>
                  <a:pt x="323509" y="820471"/>
                </a:lnTo>
                <a:lnTo>
                  <a:pt x="349507" y="784594"/>
                </a:lnTo>
                <a:lnTo>
                  <a:pt x="376379" y="749332"/>
                </a:lnTo>
                <a:lnTo>
                  <a:pt x="404111" y="714699"/>
                </a:lnTo>
                <a:lnTo>
                  <a:pt x="432688" y="680708"/>
                </a:lnTo>
                <a:lnTo>
                  <a:pt x="462096" y="647373"/>
                </a:lnTo>
                <a:lnTo>
                  <a:pt x="492321" y="614708"/>
                </a:lnTo>
                <a:lnTo>
                  <a:pt x="523347" y="582727"/>
                </a:lnTo>
                <a:lnTo>
                  <a:pt x="555160" y="551443"/>
                </a:lnTo>
                <a:lnTo>
                  <a:pt x="587745" y="520870"/>
                </a:lnTo>
                <a:lnTo>
                  <a:pt x="621088" y="491021"/>
                </a:lnTo>
                <a:lnTo>
                  <a:pt x="655173" y="461911"/>
                </a:lnTo>
                <a:lnTo>
                  <a:pt x="689988" y="433553"/>
                </a:lnTo>
                <a:lnTo>
                  <a:pt x="725516" y="405961"/>
                </a:lnTo>
                <a:lnTo>
                  <a:pt x="761743" y="379148"/>
                </a:lnTo>
                <a:lnTo>
                  <a:pt x="798655" y="353129"/>
                </a:lnTo>
                <a:lnTo>
                  <a:pt x="836236" y="327916"/>
                </a:lnTo>
                <a:lnTo>
                  <a:pt x="874473" y="303524"/>
                </a:lnTo>
                <a:lnTo>
                  <a:pt x="913351" y="279967"/>
                </a:lnTo>
                <a:lnTo>
                  <a:pt x="952855" y="257258"/>
                </a:lnTo>
                <a:lnTo>
                  <a:pt x="992970" y="235411"/>
                </a:lnTo>
                <a:lnTo>
                  <a:pt x="1033681" y="214439"/>
                </a:lnTo>
                <a:lnTo>
                  <a:pt x="1074975" y="194356"/>
                </a:lnTo>
                <a:lnTo>
                  <a:pt x="1116837" y="175177"/>
                </a:lnTo>
                <a:lnTo>
                  <a:pt x="1159251" y="156914"/>
                </a:lnTo>
                <a:lnTo>
                  <a:pt x="1202204" y="139582"/>
                </a:lnTo>
                <a:lnTo>
                  <a:pt x="1245680" y="123194"/>
                </a:lnTo>
                <a:lnTo>
                  <a:pt x="1289666" y="107764"/>
                </a:lnTo>
                <a:lnTo>
                  <a:pt x="1334146" y="93305"/>
                </a:lnTo>
                <a:lnTo>
                  <a:pt x="1379105" y="79832"/>
                </a:lnTo>
                <a:lnTo>
                  <a:pt x="1424530" y="67357"/>
                </a:lnTo>
                <a:lnTo>
                  <a:pt x="1470405" y="55896"/>
                </a:lnTo>
                <a:lnTo>
                  <a:pt x="1516716" y="45461"/>
                </a:lnTo>
                <a:lnTo>
                  <a:pt x="1563449" y="36066"/>
                </a:lnTo>
                <a:lnTo>
                  <a:pt x="1610588" y="27725"/>
                </a:lnTo>
                <a:lnTo>
                  <a:pt x="1658119" y="20451"/>
                </a:lnTo>
                <a:lnTo>
                  <a:pt x="1706028" y="14259"/>
                </a:lnTo>
                <a:lnTo>
                  <a:pt x="1754299" y="9162"/>
                </a:lnTo>
                <a:lnTo>
                  <a:pt x="1802918" y="5174"/>
                </a:lnTo>
                <a:lnTo>
                  <a:pt x="1851871" y="2309"/>
                </a:lnTo>
                <a:lnTo>
                  <a:pt x="1901143" y="579"/>
                </a:lnTo>
                <a:lnTo>
                  <a:pt x="1950720" y="0"/>
                </a:lnTo>
                <a:lnTo>
                  <a:pt x="2000296" y="579"/>
                </a:lnTo>
                <a:lnTo>
                  <a:pt x="2049568" y="2309"/>
                </a:lnTo>
                <a:lnTo>
                  <a:pt x="2098521" y="5174"/>
                </a:lnTo>
                <a:lnTo>
                  <a:pt x="2147140" y="9162"/>
                </a:lnTo>
                <a:lnTo>
                  <a:pt x="2195411" y="14259"/>
                </a:lnTo>
                <a:lnTo>
                  <a:pt x="2243320" y="20451"/>
                </a:lnTo>
                <a:lnTo>
                  <a:pt x="2290851" y="27725"/>
                </a:lnTo>
                <a:lnTo>
                  <a:pt x="2337990" y="36066"/>
                </a:lnTo>
                <a:lnTo>
                  <a:pt x="2384723" y="45461"/>
                </a:lnTo>
                <a:lnTo>
                  <a:pt x="2431034" y="55896"/>
                </a:lnTo>
                <a:lnTo>
                  <a:pt x="2476909" y="67357"/>
                </a:lnTo>
                <a:lnTo>
                  <a:pt x="2522334" y="79832"/>
                </a:lnTo>
                <a:lnTo>
                  <a:pt x="2567293" y="93305"/>
                </a:lnTo>
                <a:lnTo>
                  <a:pt x="2611773" y="107764"/>
                </a:lnTo>
                <a:lnTo>
                  <a:pt x="2655759" y="123194"/>
                </a:lnTo>
                <a:lnTo>
                  <a:pt x="2699235" y="139582"/>
                </a:lnTo>
                <a:lnTo>
                  <a:pt x="2742188" y="156914"/>
                </a:lnTo>
                <a:lnTo>
                  <a:pt x="2784602" y="175177"/>
                </a:lnTo>
                <a:lnTo>
                  <a:pt x="2826464" y="194356"/>
                </a:lnTo>
                <a:lnTo>
                  <a:pt x="2867758" y="214439"/>
                </a:lnTo>
                <a:lnTo>
                  <a:pt x="2908469" y="235411"/>
                </a:lnTo>
                <a:lnTo>
                  <a:pt x="2948584" y="257258"/>
                </a:lnTo>
                <a:lnTo>
                  <a:pt x="2988088" y="279967"/>
                </a:lnTo>
                <a:lnTo>
                  <a:pt x="3026966" y="303524"/>
                </a:lnTo>
                <a:lnTo>
                  <a:pt x="3065203" y="327916"/>
                </a:lnTo>
                <a:lnTo>
                  <a:pt x="3102784" y="353129"/>
                </a:lnTo>
                <a:lnTo>
                  <a:pt x="3139696" y="379148"/>
                </a:lnTo>
                <a:lnTo>
                  <a:pt x="3175923" y="405961"/>
                </a:lnTo>
                <a:lnTo>
                  <a:pt x="3211451" y="433553"/>
                </a:lnTo>
                <a:lnTo>
                  <a:pt x="3246266" y="461911"/>
                </a:lnTo>
                <a:lnTo>
                  <a:pt x="3280351" y="491021"/>
                </a:lnTo>
                <a:lnTo>
                  <a:pt x="3313694" y="520870"/>
                </a:lnTo>
                <a:lnTo>
                  <a:pt x="3346279" y="551443"/>
                </a:lnTo>
                <a:lnTo>
                  <a:pt x="3378092" y="582727"/>
                </a:lnTo>
                <a:lnTo>
                  <a:pt x="3409118" y="614708"/>
                </a:lnTo>
                <a:lnTo>
                  <a:pt x="3439343" y="647373"/>
                </a:lnTo>
                <a:lnTo>
                  <a:pt x="3468751" y="680708"/>
                </a:lnTo>
                <a:lnTo>
                  <a:pt x="3497328" y="714699"/>
                </a:lnTo>
                <a:lnTo>
                  <a:pt x="3525060" y="749332"/>
                </a:lnTo>
                <a:lnTo>
                  <a:pt x="3551932" y="784594"/>
                </a:lnTo>
                <a:lnTo>
                  <a:pt x="3577930" y="820471"/>
                </a:lnTo>
                <a:lnTo>
                  <a:pt x="3603038" y="856949"/>
                </a:lnTo>
                <a:lnTo>
                  <a:pt x="3627242" y="894014"/>
                </a:lnTo>
                <a:lnTo>
                  <a:pt x="3650527" y="931653"/>
                </a:lnTo>
                <a:lnTo>
                  <a:pt x="3672880" y="969852"/>
                </a:lnTo>
                <a:lnTo>
                  <a:pt x="3694284" y="1008598"/>
                </a:lnTo>
                <a:lnTo>
                  <a:pt x="3714727" y="1047876"/>
                </a:lnTo>
                <a:lnTo>
                  <a:pt x="3734192" y="1087673"/>
                </a:lnTo>
                <a:lnTo>
                  <a:pt x="3752665" y="1127976"/>
                </a:lnTo>
                <a:lnTo>
                  <a:pt x="3770132" y="1168769"/>
                </a:lnTo>
                <a:lnTo>
                  <a:pt x="3786579" y="1210041"/>
                </a:lnTo>
                <a:lnTo>
                  <a:pt x="3801989" y="1251777"/>
                </a:lnTo>
                <a:lnTo>
                  <a:pt x="3816350" y="1293962"/>
                </a:lnTo>
                <a:lnTo>
                  <a:pt x="3829646" y="1336585"/>
                </a:lnTo>
                <a:lnTo>
                  <a:pt x="3841862" y="1379630"/>
                </a:lnTo>
                <a:lnTo>
                  <a:pt x="3852984" y="1423085"/>
                </a:lnTo>
                <a:lnTo>
                  <a:pt x="3862998" y="1466935"/>
                </a:lnTo>
                <a:lnTo>
                  <a:pt x="3871888" y="1511166"/>
                </a:lnTo>
                <a:lnTo>
                  <a:pt x="3879641" y="1555766"/>
                </a:lnTo>
                <a:lnTo>
                  <a:pt x="3886240" y="1600720"/>
                </a:lnTo>
                <a:lnTo>
                  <a:pt x="3891673" y="1646014"/>
                </a:lnTo>
                <a:lnTo>
                  <a:pt x="3895924" y="1691636"/>
                </a:lnTo>
                <a:lnTo>
                  <a:pt x="3898978" y="1737570"/>
                </a:lnTo>
                <a:lnTo>
                  <a:pt x="3900822" y="1783804"/>
                </a:lnTo>
                <a:lnTo>
                  <a:pt x="3901440" y="1830324"/>
                </a:lnTo>
                <a:lnTo>
                  <a:pt x="3900822" y="1876843"/>
                </a:lnTo>
                <a:lnTo>
                  <a:pt x="3898978" y="1923077"/>
                </a:lnTo>
                <a:lnTo>
                  <a:pt x="3895924" y="1969011"/>
                </a:lnTo>
                <a:lnTo>
                  <a:pt x="3891673" y="2014633"/>
                </a:lnTo>
                <a:lnTo>
                  <a:pt x="3886240" y="2059927"/>
                </a:lnTo>
                <a:lnTo>
                  <a:pt x="3879641" y="2104881"/>
                </a:lnTo>
                <a:lnTo>
                  <a:pt x="3871888" y="2149481"/>
                </a:lnTo>
                <a:lnTo>
                  <a:pt x="3862998" y="2193712"/>
                </a:lnTo>
                <a:lnTo>
                  <a:pt x="3852984" y="2237562"/>
                </a:lnTo>
                <a:lnTo>
                  <a:pt x="3841862" y="2281017"/>
                </a:lnTo>
                <a:lnTo>
                  <a:pt x="3829646" y="2324062"/>
                </a:lnTo>
                <a:lnTo>
                  <a:pt x="3816350" y="2366685"/>
                </a:lnTo>
                <a:lnTo>
                  <a:pt x="3801989" y="2408870"/>
                </a:lnTo>
                <a:lnTo>
                  <a:pt x="3786579" y="2450606"/>
                </a:lnTo>
                <a:lnTo>
                  <a:pt x="3770132" y="2491878"/>
                </a:lnTo>
                <a:lnTo>
                  <a:pt x="3752665" y="2532671"/>
                </a:lnTo>
                <a:lnTo>
                  <a:pt x="3734192" y="2572974"/>
                </a:lnTo>
                <a:lnTo>
                  <a:pt x="3714727" y="2612771"/>
                </a:lnTo>
                <a:lnTo>
                  <a:pt x="3694284" y="2652049"/>
                </a:lnTo>
                <a:lnTo>
                  <a:pt x="3672880" y="2690795"/>
                </a:lnTo>
                <a:lnTo>
                  <a:pt x="3650527" y="2728994"/>
                </a:lnTo>
                <a:lnTo>
                  <a:pt x="3627242" y="2766633"/>
                </a:lnTo>
                <a:lnTo>
                  <a:pt x="3603038" y="2803698"/>
                </a:lnTo>
                <a:lnTo>
                  <a:pt x="3577930" y="2840176"/>
                </a:lnTo>
                <a:lnTo>
                  <a:pt x="3551932" y="2876053"/>
                </a:lnTo>
                <a:lnTo>
                  <a:pt x="3525060" y="2911315"/>
                </a:lnTo>
                <a:lnTo>
                  <a:pt x="3497328" y="2945948"/>
                </a:lnTo>
                <a:lnTo>
                  <a:pt x="3468751" y="2979939"/>
                </a:lnTo>
                <a:lnTo>
                  <a:pt x="3439343" y="3013274"/>
                </a:lnTo>
                <a:lnTo>
                  <a:pt x="3409118" y="3045939"/>
                </a:lnTo>
                <a:lnTo>
                  <a:pt x="3378092" y="3077920"/>
                </a:lnTo>
                <a:lnTo>
                  <a:pt x="3346279" y="3109204"/>
                </a:lnTo>
                <a:lnTo>
                  <a:pt x="3313694" y="3139777"/>
                </a:lnTo>
                <a:lnTo>
                  <a:pt x="3280351" y="3169626"/>
                </a:lnTo>
                <a:lnTo>
                  <a:pt x="3246266" y="3198736"/>
                </a:lnTo>
                <a:lnTo>
                  <a:pt x="3211451" y="3227094"/>
                </a:lnTo>
                <a:lnTo>
                  <a:pt x="3175923" y="3254686"/>
                </a:lnTo>
                <a:lnTo>
                  <a:pt x="3139696" y="3281499"/>
                </a:lnTo>
                <a:lnTo>
                  <a:pt x="3102784" y="3307518"/>
                </a:lnTo>
                <a:lnTo>
                  <a:pt x="3065203" y="3332731"/>
                </a:lnTo>
                <a:lnTo>
                  <a:pt x="3026966" y="3357123"/>
                </a:lnTo>
                <a:lnTo>
                  <a:pt x="2988088" y="3380680"/>
                </a:lnTo>
                <a:lnTo>
                  <a:pt x="2948584" y="3403389"/>
                </a:lnTo>
                <a:lnTo>
                  <a:pt x="2908469" y="3425236"/>
                </a:lnTo>
                <a:lnTo>
                  <a:pt x="2867758" y="3446208"/>
                </a:lnTo>
                <a:lnTo>
                  <a:pt x="2826464" y="3466291"/>
                </a:lnTo>
                <a:lnTo>
                  <a:pt x="2784602" y="3485470"/>
                </a:lnTo>
                <a:lnTo>
                  <a:pt x="2742188" y="3503733"/>
                </a:lnTo>
                <a:lnTo>
                  <a:pt x="2699235" y="3521065"/>
                </a:lnTo>
                <a:lnTo>
                  <a:pt x="2655759" y="3537453"/>
                </a:lnTo>
                <a:lnTo>
                  <a:pt x="2611773" y="3552883"/>
                </a:lnTo>
                <a:lnTo>
                  <a:pt x="2567293" y="3567342"/>
                </a:lnTo>
                <a:lnTo>
                  <a:pt x="2522334" y="3580815"/>
                </a:lnTo>
                <a:lnTo>
                  <a:pt x="2476909" y="3593290"/>
                </a:lnTo>
                <a:lnTo>
                  <a:pt x="2431034" y="3604751"/>
                </a:lnTo>
                <a:lnTo>
                  <a:pt x="2384723" y="3615186"/>
                </a:lnTo>
                <a:lnTo>
                  <a:pt x="2337990" y="3624581"/>
                </a:lnTo>
                <a:lnTo>
                  <a:pt x="2290851" y="3632922"/>
                </a:lnTo>
                <a:lnTo>
                  <a:pt x="2243320" y="3640196"/>
                </a:lnTo>
                <a:lnTo>
                  <a:pt x="2195411" y="3646388"/>
                </a:lnTo>
                <a:lnTo>
                  <a:pt x="2147140" y="3651485"/>
                </a:lnTo>
                <a:lnTo>
                  <a:pt x="2098521" y="3655473"/>
                </a:lnTo>
                <a:lnTo>
                  <a:pt x="2049568" y="3658338"/>
                </a:lnTo>
                <a:lnTo>
                  <a:pt x="2000296" y="3660068"/>
                </a:lnTo>
                <a:lnTo>
                  <a:pt x="1950720" y="3660648"/>
                </a:lnTo>
                <a:lnTo>
                  <a:pt x="1901143" y="3660068"/>
                </a:lnTo>
                <a:lnTo>
                  <a:pt x="1851871" y="3658338"/>
                </a:lnTo>
                <a:lnTo>
                  <a:pt x="1802918" y="3655473"/>
                </a:lnTo>
                <a:lnTo>
                  <a:pt x="1754299" y="3651485"/>
                </a:lnTo>
                <a:lnTo>
                  <a:pt x="1706028" y="3646388"/>
                </a:lnTo>
                <a:lnTo>
                  <a:pt x="1658119" y="3640196"/>
                </a:lnTo>
                <a:lnTo>
                  <a:pt x="1610588" y="3632922"/>
                </a:lnTo>
                <a:lnTo>
                  <a:pt x="1563449" y="3624581"/>
                </a:lnTo>
                <a:lnTo>
                  <a:pt x="1516716" y="3615186"/>
                </a:lnTo>
                <a:lnTo>
                  <a:pt x="1470405" y="3604751"/>
                </a:lnTo>
                <a:lnTo>
                  <a:pt x="1424530" y="3593290"/>
                </a:lnTo>
                <a:lnTo>
                  <a:pt x="1379105" y="3580815"/>
                </a:lnTo>
                <a:lnTo>
                  <a:pt x="1334146" y="3567342"/>
                </a:lnTo>
                <a:lnTo>
                  <a:pt x="1289666" y="3552883"/>
                </a:lnTo>
                <a:lnTo>
                  <a:pt x="1245680" y="3537453"/>
                </a:lnTo>
                <a:lnTo>
                  <a:pt x="1202204" y="3521065"/>
                </a:lnTo>
                <a:lnTo>
                  <a:pt x="1159251" y="3503733"/>
                </a:lnTo>
                <a:lnTo>
                  <a:pt x="1116837" y="3485470"/>
                </a:lnTo>
                <a:lnTo>
                  <a:pt x="1074975" y="3466291"/>
                </a:lnTo>
                <a:lnTo>
                  <a:pt x="1033681" y="3446208"/>
                </a:lnTo>
                <a:lnTo>
                  <a:pt x="992970" y="3425236"/>
                </a:lnTo>
                <a:lnTo>
                  <a:pt x="952855" y="3403389"/>
                </a:lnTo>
                <a:lnTo>
                  <a:pt x="913351" y="3380680"/>
                </a:lnTo>
                <a:lnTo>
                  <a:pt x="874473" y="3357123"/>
                </a:lnTo>
                <a:lnTo>
                  <a:pt x="836236" y="3332731"/>
                </a:lnTo>
                <a:lnTo>
                  <a:pt x="798655" y="3307518"/>
                </a:lnTo>
                <a:lnTo>
                  <a:pt x="761743" y="3281499"/>
                </a:lnTo>
                <a:lnTo>
                  <a:pt x="725516" y="3254686"/>
                </a:lnTo>
                <a:lnTo>
                  <a:pt x="689988" y="3227094"/>
                </a:lnTo>
                <a:lnTo>
                  <a:pt x="655173" y="3198736"/>
                </a:lnTo>
                <a:lnTo>
                  <a:pt x="621088" y="3169626"/>
                </a:lnTo>
                <a:lnTo>
                  <a:pt x="587745" y="3139777"/>
                </a:lnTo>
                <a:lnTo>
                  <a:pt x="555160" y="3109204"/>
                </a:lnTo>
                <a:lnTo>
                  <a:pt x="523347" y="3077920"/>
                </a:lnTo>
                <a:lnTo>
                  <a:pt x="492321" y="3045939"/>
                </a:lnTo>
                <a:lnTo>
                  <a:pt x="462096" y="3013274"/>
                </a:lnTo>
                <a:lnTo>
                  <a:pt x="432688" y="2979939"/>
                </a:lnTo>
                <a:lnTo>
                  <a:pt x="404111" y="2945948"/>
                </a:lnTo>
                <a:lnTo>
                  <a:pt x="376379" y="2911315"/>
                </a:lnTo>
                <a:lnTo>
                  <a:pt x="349507" y="2876053"/>
                </a:lnTo>
                <a:lnTo>
                  <a:pt x="323509" y="2840176"/>
                </a:lnTo>
                <a:lnTo>
                  <a:pt x="298401" y="2803698"/>
                </a:lnTo>
                <a:lnTo>
                  <a:pt x="274197" y="2766633"/>
                </a:lnTo>
                <a:lnTo>
                  <a:pt x="250912" y="2728994"/>
                </a:lnTo>
                <a:lnTo>
                  <a:pt x="228559" y="2690795"/>
                </a:lnTo>
                <a:lnTo>
                  <a:pt x="207155" y="2652049"/>
                </a:lnTo>
                <a:lnTo>
                  <a:pt x="186712" y="2612771"/>
                </a:lnTo>
                <a:lnTo>
                  <a:pt x="167247" y="2572974"/>
                </a:lnTo>
                <a:lnTo>
                  <a:pt x="148774" y="2532671"/>
                </a:lnTo>
                <a:lnTo>
                  <a:pt x="131307" y="2491878"/>
                </a:lnTo>
                <a:lnTo>
                  <a:pt x="114860" y="2450606"/>
                </a:lnTo>
                <a:lnTo>
                  <a:pt x="99450" y="2408870"/>
                </a:lnTo>
                <a:lnTo>
                  <a:pt x="85089" y="2366685"/>
                </a:lnTo>
                <a:lnTo>
                  <a:pt x="71793" y="2324062"/>
                </a:lnTo>
                <a:lnTo>
                  <a:pt x="59577" y="2281017"/>
                </a:lnTo>
                <a:lnTo>
                  <a:pt x="48455" y="2237562"/>
                </a:lnTo>
                <a:lnTo>
                  <a:pt x="38441" y="2193712"/>
                </a:lnTo>
                <a:lnTo>
                  <a:pt x="29551" y="2149481"/>
                </a:lnTo>
                <a:lnTo>
                  <a:pt x="21798" y="2104881"/>
                </a:lnTo>
                <a:lnTo>
                  <a:pt x="15199" y="2059927"/>
                </a:lnTo>
                <a:lnTo>
                  <a:pt x="9766" y="2014633"/>
                </a:lnTo>
                <a:lnTo>
                  <a:pt x="5515" y="1969011"/>
                </a:lnTo>
                <a:lnTo>
                  <a:pt x="2461" y="1923077"/>
                </a:lnTo>
                <a:lnTo>
                  <a:pt x="617" y="1876843"/>
                </a:lnTo>
                <a:lnTo>
                  <a:pt x="0" y="1830324"/>
                </a:lnTo>
                <a:close/>
              </a:path>
            </a:pathLst>
          </a:custGeom>
          <a:ln w="76200">
            <a:solidFill>
              <a:srgbClr val="FDDA9B"/>
            </a:solidFill>
          </a:ln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DA7A31-38E6-4B8D-952C-C1492CC56D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62200"/>
            <a:ext cx="3391024" cy="23896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0FB1B5-AC22-419C-AAC5-9C3F0199A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70" y="1972037"/>
            <a:ext cx="997066" cy="997066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DADA7ED0-3869-4D4E-8573-4632D3F5C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7800" y="242203"/>
            <a:ext cx="2546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10" dirty="0"/>
              <a:t>Problem</a:t>
            </a:r>
            <a:endParaRPr b="1" spc="-1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FC857-9B47-4288-8D2E-9251A32DF4A7}"/>
              </a:ext>
            </a:extLst>
          </p:cNvPr>
          <p:cNvSpPr txBox="1"/>
          <p:nvPr/>
        </p:nvSpPr>
        <p:spPr>
          <a:xfrm>
            <a:off x="1325322" y="5737606"/>
            <a:ext cx="1001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Suppliers have to do </a:t>
            </a:r>
            <a:r>
              <a:rPr lang="en-US" altLang="ko-KR" sz="2800" b="1" dirty="0">
                <a:solidFill>
                  <a:schemeClr val="accent1"/>
                </a:solidFill>
              </a:rPr>
              <a:t>many</a:t>
            </a:r>
            <a:r>
              <a:rPr lang="en-US" altLang="ko-KR" sz="2800" b="1" dirty="0"/>
              <a:t> and </a:t>
            </a:r>
            <a:r>
              <a:rPr lang="en-US" altLang="ko-KR" sz="2800" b="1" dirty="0">
                <a:solidFill>
                  <a:schemeClr val="accent1"/>
                </a:solidFill>
              </a:rPr>
              <a:t>same</a:t>
            </a:r>
            <a:r>
              <a:rPr lang="en-US" altLang="ko-KR" sz="2800" b="1" dirty="0"/>
              <a:t> works </a:t>
            </a:r>
            <a:r>
              <a:rPr lang="en-US" altLang="ko-KR" sz="2800" b="1" dirty="0">
                <a:solidFill>
                  <a:srgbClr val="FF0000"/>
                </a:solidFill>
              </a:rPr>
              <a:t>REPEATEDLY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7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DADA7ED0-3869-4D4E-8573-4632D3F5C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499" y="250311"/>
            <a:ext cx="72390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b="1" spc="-10" dirty="0"/>
              <a:t>Problem</a:t>
            </a:r>
            <a:r>
              <a:rPr lang="en-US" spc="-10" dirty="0"/>
              <a:t> : </a:t>
            </a:r>
            <a:r>
              <a:rPr lang="en-US" altLang="ko-KR" b="1" spc="-15" dirty="0"/>
              <a:t>Suppliers’ TO-DO List</a:t>
            </a:r>
            <a:endParaRPr spc="-1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776F7-C3FD-4458-9ED7-6A1A5EE6A406}"/>
              </a:ext>
            </a:extLst>
          </p:cNvPr>
          <p:cNvSpPr txBox="1"/>
          <p:nvPr/>
        </p:nvSpPr>
        <p:spPr>
          <a:xfrm>
            <a:off x="2476499" y="944966"/>
            <a:ext cx="7360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" dirty="0">
                <a:solidFill>
                  <a:srgbClr val="585858"/>
                </a:solidFill>
              </a:rPr>
              <a:t>1. have to see </a:t>
            </a:r>
            <a:r>
              <a:rPr lang="en-US" altLang="ko-KR" sz="2400" b="1" spc="-15" dirty="0">
                <a:solidFill>
                  <a:srgbClr val="FDB602"/>
                </a:solidFill>
              </a:rPr>
              <a:t>websites periodically</a:t>
            </a:r>
          </a:p>
          <a:p>
            <a:r>
              <a:rPr lang="en-US" altLang="ko-KR" sz="2400" b="1" spc="-15" dirty="0">
                <a:solidFill>
                  <a:srgbClr val="585858"/>
                </a:solidFill>
              </a:rPr>
              <a:t>-&gt; Solution : </a:t>
            </a:r>
            <a:r>
              <a:rPr lang="en-US" altLang="ko-KR" sz="2400" b="1" spc="-15" dirty="0">
                <a:solidFill>
                  <a:schemeClr val="accent6"/>
                </a:solidFill>
              </a:rPr>
              <a:t>Someone</a:t>
            </a:r>
            <a:r>
              <a:rPr lang="en-US" altLang="ko-KR" sz="2400" b="1" spc="-15" dirty="0">
                <a:solidFill>
                  <a:srgbClr val="585858"/>
                </a:solidFill>
              </a:rPr>
              <a:t> gets access to the website </a:t>
            </a:r>
          </a:p>
          <a:p>
            <a:r>
              <a:rPr lang="en-US" altLang="ko-KR" sz="2400" b="1" spc="-15" dirty="0">
                <a:solidFill>
                  <a:srgbClr val="585858"/>
                </a:solidFill>
              </a:rPr>
              <a:t>and check new requests periodically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5B3D36F-4081-46DC-B90C-2CE5245308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19" y="2584948"/>
            <a:ext cx="1912543" cy="19125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655D03-1365-45BB-8357-F80A466557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5" y="2700778"/>
            <a:ext cx="3391024" cy="238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2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DADA7ED0-3869-4D4E-8573-4632D3F5C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499" y="250311"/>
            <a:ext cx="72390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b="1" spc="-10" dirty="0"/>
              <a:t>Problem</a:t>
            </a:r>
            <a:r>
              <a:rPr lang="en-US" spc="-10" dirty="0"/>
              <a:t> : </a:t>
            </a:r>
            <a:r>
              <a:rPr lang="en-US" altLang="ko-KR" b="1" spc="-15" dirty="0"/>
              <a:t>Suppliers’ TO-DO List</a:t>
            </a:r>
            <a:endParaRPr spc="-1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725F92-B86B-4044-9DD3-621A05E3D3D3}"/>
              </a:ext>
            </a:extLst>
          </p:cNvPr>
          <p:cNvSpPr txBox="1"/>
          <p:nvPr/>
        </p:nvSpPr>
        <p:spPr>
          <a:xfrm>
            <a:off x="2470279" y="944280"/>
            <a:ext cx="6972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" dirty="0">
                <a:solidFill>
                  <a:srgbClr val="585858"/>
                </a:solidFill>
              </a:rPr>
              <a:t>2. have to </a:t>
            </a:r>
            <a:r>
              <a:rPr lang="en-US" altLang="ko-KR" sz="2400" b="1" spc="-15" dirty="0">
                <a:solidFill>
                  <a:srgbClr val="FDB602"/>
                </a:solidFill>
              </a:rPr>
              <a:t>read their request</a:t>
            </a:r>
          </a:p>
          <a:p>
            <a:r>
              <a:rPr lang="en-US" altLang="ko-KR" sz="2400" b="1" spc="-15" dirty="0">
                <a:solidFill>
                  <a:srgbClr val="585858"/>
                </a:solidFill>
              </a:rPr>
              <a:t>-&gt; Solution : </a:t>
            </a:r>
            <a:r>
              <a:rPr lang="en-US" altLang="ko-KR" sz="2400" b="1" spc="-15" dirty="0">
                <a:solidFill>
                  <a:schemeClr val="accent6"/>
                </a:solidFill>
              </a:rPr>
              <a:t>Someone </a:t>
            </a:r>
            <a:r>
              <a:rPr lang="en-US" altLang="ko-KR" sz="2400" b="1" spc="-15" dirty="0">
                <a:solidFill>
                  <a:srgbClr val="585858"/>
                </a:solidFill>
              </a:rPr>
              <a:t>interprets their weird requests and extracts appropriate contents</a:t>
            </a:r>
          </a:p>
        </p:txBody>
      </p:sp>
      <p:pic>
        <p:nvPicPr>
          <p:cNvPr id="1026" name="Picture 2" descr="Abstract Christmas tree free icon">
            <a:extLst>
              <a:ext uri="{FF2B5EF4-FFF2-40B4-BE49-F238E27FC236}">
                <a16:creationId xmlns:a16="http://schemas.microsoft.com/office/drawing/2014/main" id="{5B36DF29-7478-42F1-95E9-EB4CBC966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79" y="2495716"/>
            <a:ext cx="2563447" cy="256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346AD46-0706-4D1A-AA88-E917F455D6FB}"/>
              </a:ext>
            </a:extLst>
          </p:cNvPr>
          <p:cNvSpPr/>
          <p:nvPr/>
        </p:nvSpPr>
        <p:spPr>
          <a:xfrm>
            <a:off x="5486400" y="3276600"/>
            <a:ext cx="914400" cy="762000"/>
          </a:xfrm>
          <a:prstGeom prst="rightArrow">
            <a:avLst/>
          </a:prstGeom>
          <a:solidFill>
            <a:srgbClr val="FDB602"/>
          </a:solidFill>
          <a:ln>
            <a:solidFill>
              <a:srgbClr val="FDD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Document free icon">
            <a:extLst>
              <a:ext uri="{FF2B5EF4-FFF2-40B4-BE49-F238E27FC236}">
                <a16:creationId xmlns:a16="http://schemas.microsoft.com/office/drawing/2014/main" id="{A260C909-6C5C-48F0-99EC-812C0746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95716"/>
            <a:ext cx="2563447" cy="256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2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DADA7ED0-3869-4D4E-8573-4632D3F5C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499" y="250311"/>
            <a:ext cx="72390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b="1" spc="-10" dirty="0"/>
              <a:t>Problem</a:t>
            </a:r>
            <a:r>
              <a:rPr lang="en-US" spc="-10" dirty="0"/>
              <a:t> : </a:t>
            </a:r>
            <a:r>
              <a:rPr lang="en-US" altLang="ko-KR" b="1" spc="-15" dirty="0"/>
              <a:t>Suppliers’ TO-DO List</a:t>
            </a:r>
            <a:endParaRPr spc="-15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F714F3-DEEE-4CCF-BB9F-945160E0334E}"/>
              </a:ext>
            </a:extLst>
          </p:cNvPr>
          <p:cNvSpPr txBox="1"/>
          <p:nvPr/>
        </p:nvSpPr>
        <p:spPr>
          <a:xfrm>
            <a:off x="2476499" y="609600"/>
            <a:ext cx="6972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spc="-15" dirty="0">
              <a:solidFill>
                <a:srgbClr val="585858"/>
              </a:solidFill>
            </a:endParaRPr>
          </a:p>
          <a:p>
            <a:r>
              <a:rPr lang="en-US" altLang="ko-KR" sz="2400" b="1" spc="-15" dirty="0">
                <a:solidFill>
                  <a:srgbClr val="585858"/>
                </a:solidFill>
              </a:rPr>
              <a:t>3. have to know </a:t>
            </a:r>
            <a:r>
              <a:rPr lang="en-US" altLang="ko-KR" sz="2400" b="1" spc="-15" dirty="0">
                <a:solidFill>
                  <a:srgbClr val="FDB602"/>
                </a:solidFill>
              </a:rPr>
              <a:t>what I can supply</a:t>
            </a:r>
            <a:r>
              <a:rPr lang="en-US" altLang="ko-KR" sz="2400" b="1" spc="-15" dirty="0">
                <a:solidFill>
                  <a:srgbClr val="585858"/>
                </a:solidFill>
              </a:rPr>
              <a:t> </a:t>
            </a:r>
          </a:p>
          <a:p>
            <a:r>
              <a:rPr lang="en-US" altLang="ko-KR" sz="2400" b="1" spc="-15" dirty="0">
                <a:solidFill>
                  <a:srgbClr val="585858"/>
                </a:solidFill>
              </a:rPr>
              <a:t>-&gt; Solution : </a:t>
            </a:r>
            <a:r>
              <a:rPr lang="en-US" altLang="ko-KR" sz="2400" b="1" spc="-15" dirty="0">
                <a:solidFill>
                  <a:schemeClr val="accent6"/>
                </a:solidFill>
              </a:rPr>
              <a:t>Someone</a:t>
            </a:r>
            <a:r>
              <a:rPr lang="en-US" altLang="ko-KR" sz="2400" b="1" spc="-15" dirty="0">
                <a:solidFill>
                  <a:srgbClr val="585858"/>
                </a:solidFill>
              </a:rPr>
              <a:t> remembers what Suppliers have</a:t>
            </a:r>
          </a:p>
        </p:txBody>
      </p:sp>
      <p:pic>
        <p:nvPicPr>
          <p:cNvPr id="2050" name="Picture 2" descr="Einstein free icon">
            <a:extLst>
              <a:ext uri="{FF2B5EF4-FFF2-40B4-BE49-F238E27FC236}">
                <a16:creationId xmlns:a16="http://schemas.microsoft.com/office/drawing/2014/main" id="{9FF16EEC-9E83-45A7-8541-23295142D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52403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3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DADA7ED0-3869-4D4E-8573-4632D3F5C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499" y="250311"/>
            <a:ext cx="72390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b="1" spc="-10" dirty="0"/>
              <a:t>Problem</a:t>
            </a:r>
            <a:r>
              <a:rPr lang="en-US" spc="-10" dirty="0"/>
              <a:t> : </a:t>
            </a:r>
            <a:r>
              <a:rPr lang="en-US" altLang="ko-KR" b="1" spc="-15" dirty="0"/>
              <a:t>Suppliers’ TO-DO List</a:t>
            </a:r>
            <a:endParaRPr spc="-1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287072-CD81-4ED0-82A2-905FA20401B2}"/>
              </a:ext>
            </a:extLst>
          </p:cNvPr>
          <p:cNvSpPr txBox="1"/>
          <p:nvPr/>
        </p:nvSpPr>
        <p:spPr>
          <a:xfrm>
            <a:off x="2476499" y="589681"/>
            <a:ext cx="7238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spc="-15" dirty="0">
              <a:solidFill>
                <a:srgbClr val="585858"/>
              </a:solidFill>
            </a:endParaRPr>
          </a:p>
          <a:p>
            <a:r>
              <a:rPr lang="en-US" altLang="ko-KR" sz="2400" b="1" spc="-15" dirty="0">
                <a:solidFill>
                  <a:srgbClr val="585858"/>
                </a:solidFill>
              </a:rPr>
              <a:t>4. have to match</a:t>
            </a:r>
            <a:r>
              <a:rPr lang="en-US" altLang="ko-KR" sz="2400" b="1" spc="-15" dirty="0">
                <a:solidFill>
                  <a:srgbClr val="FDB602"/>
                </a:solidFill>
              </a:rPr>
              <a:t> their needs and what I have</a:t>
            </a:r>
          </a:p>
          <a:p>
            <a:r>
              <a:rPr lang="en-US" altLang="ko-KR" sz="2400" b="1" spc="-15" dirty="0">
                <a:solidFill>
                  <a:srgbClr val="585858"/>
                </a:solidFill>
              </a:rPr>
              <a:t>-&gt; Solution : </a:t>
            </a:r>
            <a:r>
              <a:rPr lang="en-US" altLang="ko-KR" sz="2400" b="1" spc="-15" dirty="0">
                <a:solidFill>
                  <a:schemeClr val="accent6"/>
                </a:solidFill>
              </a:rPr>
              <a:t>Someone</a:t>
            </a:r>
            <a:r>
              <a:rPr lang="en-US" altLang="ko-KR" sz="2400" b="1" spc="-15" dirty="0">
                <a:solidFill>
                  <a:srgbClr val="585858"/>
                </a:solidFill>
              </a:rPr>
              <a:t> match their needs and the products suppliers have</a:t>
            </a:r>
          </a:p>
        </p:txBody>
      </p:sp>
      <p:pic>
        <p:nvPicPr>
          <p:cNvPr id="17" name="Picture 4" descr="Document free icon">
            <a:extLst>
              <a:ext uri="{FF2B5EF4-FFF2-40B4-BE49-F238E27FC236}">
                <a16:creationId xmlns:a16="http://schemas.microsoft.com/office/drawing/2014/main" id="{5C687663-018B-497C-9F99-D0415367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605" y="2819399"/>
            <a:ext cx="2563447" cy="256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854AC7-20F8-49D9-8B0C-646E6F3AD8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578" y="2769486"/>
            <a:ext cx="2663274" cy="2663274"/>
          </a:xfrm>
          <a:prstGeom prst="rect">
            <a:avLst/>
          </a:prstGeom>
        </p:spPr>
      </p:pic>
      <p:sp>
        <p:nvSpPr>
          <p:cNvPr id="4" name="같음 기호 3">
            <a:extLst>
              <a:ext uri="{FF2B5EF4-FFF2-40B4-BE49-F238E27FC236}">
                <a16:creationId xmlns:a16="http://schemas.microsoft.com/office/drawing/2014/main" id="{B99EF4C1-1EC6-4096-B798-8E1ED5AB449A}"/>
              </a:ext>
            </a:extLst>
          </p:cNvPr>
          <p:cNvSpPr/>
          <p:nvPr/>
        </p:nvSpPr>
        <p:spPr>
          <a:xfrm>
            <a:off x="5204058" y="3441610"/>
            <a:ext cx="1676400" cy="1219200"/>
          </a:xfrm>
          <a:prstGeom prst="mathEqual">
            <a:avLst/>
          </a:prstGeom>
          <a:solidFill>
            <a:srgbClr val="FDB6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8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6473952"/>
            <a:ext cx="8302625" cy="0"/>
          </a:xfrm>
          <a:custGeom>
            <a:avLst/>
            <a:gdLst/>
            <a:ahLst/>
            <a:cxnLst/>
            <a:rect l="l" t="t" r="r" b="b"/>
            <a:pathLst>
              <a:path w="8302625">
                <a:moveTo>
                  <a:pt x="0" y="0"/>
                </a:moveTo>
                <a:lnTo>
                  <a:pt x="8302498" y="0"/>
                </a:lnTo>
              </a:path>
            </a:pathLst>
          </a:custGeom>
          <a:ln w="609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1303" y="0"/>
            <a:ext cx="469392" cy="234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DADA7ED0-3869-4D4E-8573-4632D3F5C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499" y="250311"/>
            <a:ext cx="723900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b="1" spc="-10" dirty="0"/>
              <a:t>Problem</a:t>
            </a:r>
            <a:r>
              <a:rPr lang="en-US" spc="-10" dirty="0"/>
              <a:t> : </a:t>
            </a:r>
            <a:r>
              <a:rPr lang="en-US" altLang="ko-KR" b="1" spc="-15" dirty="0"/>
              <a:t>Suppliers’ TO-DO List</a:t>
            </a:r>
            <a:endParaRPr spc="-1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7F3E6-A262-4BDB-962B-1D6ED5B4E3AD}"/>
              </a:ext>
            </a:extLst>
          </p:cNvPr>
          <p:cNvSpPr txBox="1"/>
          <p:nvPr/>
        </p:nvSpPr>
        <p:spPr>
          <a:xfrm>
            <a:off x="1908246" y="1828800"/>
            <a:ext cx="8171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Conclusion : I need </a:t>
            </a:r>
            <a:r>
              <a:rPr lang="en-US" altLang="ko-KR" sz="4000" b="1" dirty="0">
                <a:solidFill>
                  <a:schemeClr val="accent6"/>
                </a:solidFill>
              </a:rPr>
              <a:t>SOMEONE </a:t>
            </a:r>
            <a:r>
              <a:rPr lang="en-US" altLang="ko-KR" sz="4000" b="1" dirty="0"/>
              <a:t>to do repeated works as I order</a:t>
            </a:r>
            <a:endParaRPr lang="ko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C479A-16F8-46EF-8325-5F00661F8B77}"/>
              </a:ext>
            </a:extLst>
          </p:cNvPr>
          <p:cNvSpPr/>
          <p:nvPr/>
        </p:nvSpPr>
        <p:spPr>
          <a:xfrm>
            <a:off x="838200" y="3386006"/>
            <a:ext cx="10311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But I don’t have that much </a:t>
            </a:r>
            <a:r>
              <a:rPr lang="en-US" altLang="ko-KR" sz="3200" b="1" dirty="0">
                <a:solidFill>
                  <a:srgbClr val="FDB602"/>
                </a:solidFill>
              </a:rPr>
              <a:t>MONEY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en-US" altLang="ko-KR" sz="3200" b="1" dirty="0"/>
              <a:t>to hire person..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017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1309</TotalTime>
  <Words>829</Words>
  <Application>Microsoft Office PowerPoint</Application>
  <PresentationFormat>와이드스크린</PresentationFormat>
  <Paragraphs>221</Paragraphs>
  <Slides>32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Malgun Gothic</vt:lpstr>
      <vt:lpstr>Malgun Gothic</vt:lpstr>
      <vt:lpstr>Arial</vt:lpstr>
      <vt:lpstr>Calibri</vt:lpstr>
      <vt:lpstr>Times New Roman</vt:lpstr>
      <vt:lpstr>Office 테마</vt:lpstr>
      <vt:lpstr>PowerPoint 프레젠테이션</vt:lpstr>
      <vt:lpstr>CONTENTS</vt:lpstr>
      <vt:lpstr>Current</vt:lpstr>
      <vt:lpstr>Problem</vt:lpstr>
      <vt:lpstr>Problem : Suppliers’ TO-DO List</vt:lpstr>
      <vt:lpstr>Problem : Suppliers’ TO-DO List</vt:lpstr>
      <vt:lpstr>Problem : Suppliers’ TO-DO List</vt:lpstr>
      <vt:lpstr>Problem : Suppliers’ TO-DO List</vt:lpstr>
      <vt:lpstr>Problem : Suppliers’ TO-DO List</vt:lpstr>
      <vt:lpstr>Project Goal</vt:lpstr>
      <vt:lpstr>Project Goal : Salary</vt:lpstr>
      <vt:lpstr>Project Goal : Profit</vt:lpstr>
      <vt:lpstr>PowerPoint 프레젠테이션</vt:lpstr>
      <vt:lpstr>System Diagram</vt:lpstr>
      <vt:lpstr>Detail Diagram</vt:lpstr>
      <vt:lpstr>Implementation</vt:lpstr>
      <vt:lpstr>School Request Sample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Video</vt:lpstr>
      <vt:lpstr>Process</vt:lpstr>
      <vt:lpstr>Q&amp;A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박주홍</cp:lastModifiedBy>
  <cp:revision>175</cp:revision>
  <dcterms:created xsi:type="dcterms:W3CDTF">2019-09-19T13:53:55Z</dcterms:created>
  <dcterms:modified xsi:type="dcterms:W3CDTF">2019-12-18T07:47:31Z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2019-09-15T00:00:00Z</vt:filetime>
  </property>
  <property fmtid="{D5CDD505-2E9C-101B-9397-08002B2CF9AE}" pid="3" name="Creator">
    <vt:lpwstr>Microsoft® PowerPoint® Office 365용 </vt:lpwstr>
  </property>
  <property fmtid="{D5CDD505-2E9C-101B-9397-08002B2CF9AE}" pid="4" name="LastSaved">
    <vt:filetime>2019-09-19T00:00:00Z</vt:filetime>
  </property>
</Properties>
</file>